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0" r:id="rId5"/>
    <p:sldId id="258" r:id="rId6"/>
    <p:sldId id="259" r:id="rId7"/>
    <p:sldId id="263" r:id="rId8"/>
    <p:sldId id="264" r:id="rId9"/>
    <p:sldId id="369" r:id="rId10"/>
    <p:sldId id="262" r:id="rId11"/>
    <p:sldId id="274" r:id="rId12"/>
    <p:sldId id="275" r:id="rId13"/>
    <p:sldId id="273" r:id="rId14"/>
    <p:sldId id="265" r:id="rId15"/>
    <p:sldId id="266" r:id="rId16"/>
    <p:sldId id="337" r:id="rId17"/>
    <p:sldId id="338" r:id="rId18"/>
    <p:sldId id="339" r:id="rId19"/>
    <p:sldId id="359" r:id="rId20"/>
    <p:sldId id="340" r:id="rId21"/>
    <p:sldId id="341" r:id="rId22"/>
    <p:sldId id="342" r:id="rId23"/>
    <p:sldId id="343" r:id="rId24"/>
    <p:sldId id="360" r:id="rId25"/>
    <p:sldId id="344" r:id="rId26"/>
    <p:sldId id="345" r:id="rId27"/>
    <p:sldId id="346" r:id="rId28"/>
    <p:sldId id="363" r:id="rId29"/>
    <p:sldId id="361" r:id="rId30"/>
    <p:sldId id="371" r:id="rId31"/>
    <p:sldId id="372" r:id="rId32"/>
    <p:sldId id="373" r:id="rId33"/>
    <p:sldId id="374" r:id="rId34"/>
    <p:sldId id="375" r:id="rId35"/>
    <p:sldId id="376" r:id="rId36"/>
    <p:sldId id="377" r:id="rId37"/>
    <p:sldId id="347" r:id="rId38"/>
    <p:sldId id="364" r:id="rId39"/>
    <p:sldId id="348" r:id="rId40"/>
    <p:sldId id="349" r:id="rId41"/>
    <p:sldId id="365" r:id="rId42"/>
    <p:sldId id="366" r:id="rId43"/>
    <p:sldId id="351" r:id="rId44"/>
    <p:sldId id="367" r:id="rId45"/>
    <p:sldId id="267" r:id="rId46"/>
    <p:sldId id="352" r:id="rId47"/>
    <p:sldId id="368" r:id="rId48"/>
    <p:sldId id="353" r:id="rId49"/>
    <p:sldId id="354" r:id="rId50"/>
    <p:sldId id="355" r:id="rId51"/>
    <p:sldId id="356" r:id="rId52"/>
    <p:sldId id="357" r:id="rId53"/>
    <p:sldId id="358" r:id="rId54"/>
    <p:sldId id="268" r:id="rId55"/>
    <p:sldId id="270" r:id="rId56"/>
    <p:sldId id="276" r:id="rId57"/>
    <p:sldId id="277" r:id="rId58"/>
    <p:sldId id="370" r:id="rId59"/>
    <p:sldId id="278" r:id="rId60"/>
    <p:sldId id="280" r:id="rId61"/>
    <p:sldId id="279" r:id="rId62"/>
    <p:sldId id="281" r:id="rId63"/>
    <p:sldId id="282" r:id="rId64"/>
    <p:sldId id="283" r:id="rId65"/>
    <p:sldId id="284" r:id="rId66"/>
    <p:sldId id="288" r:id="rId67"/>
    <p:sldId id="289" r:id="rId68"/>
    <p:sldId id="290" r:id="rId69"/>
    <p:sldId id="292" r:id="rId70"/>
    <p:sldId id="293" r:id="rId71"/>
    <p:sldId id="294" r:id="rId72"/>
    <p:sldId id="295" r:id="rId73"/>
    <p:sldId id="298" r:id="rId74"/>
    <p:sldId id="271" r:id="rId75"/>
    <p:sldId id="301" r:id="rId76"/>
    <p:sldId id="300" r:id="rId77"/>
    <p:sldId id="302" r:id="rId78"/>
    <p:sldId id="297" r:id="rId79"/>
    <p:sldId id="303" r:id="rId80"/>
    <p:sldId id="304" r:id="rId81"/>
    <p:sldId id="305" r:id="rId82"/>
    <p:sldId id="306" r:id="rId83"/>
    <p:sldId id="307" r:id="rId84"/>
    <p:sldId id="308" r:id="rId85"/>
    <p:sldId id="309" r:id="rId86"/>
    <p:sldId id="310" r:id="rId87"/>
    <p:sldId id="311" r:id="rId88"/>
    <p:sldId id="312" r:id="rId89"/>
    <p:sldId id="313" r:id="rId90"/>
    <p:sldId id="299" r:id="rId91"/>
    <p:sldId id="296" r:id="rId92"/>
    <p:sldId id="314" r:id="rId93"/>
    <p:sldId id="285" r:id="rId94"/>
    <p:sldId id="286" r:id="rId95"/>
    <p:sldId id="287" r:id="rId96"/>
    <p:sldId id="291" r:id="rId97"/>
    <p:sldId id="269"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7ADCC-EA74-446A-9216-48AD3EE0ED56}" v="116" dt="2023-10-04T09:58:57.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61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ia Zar" userId="5821699518c1d69a" providerId="LiveId" clId="{67D7ADCC-EA74-446A-9216-48AD3EE0ED56}"/>
    <pc:docChg chg="undo custSel addSld delSld modSld sldOrd">
      <pc:chgData name="Sadia Zar" userId="5821699518c1d69a" providerId="LiveId" clId="{67D7ADCC-EA74-446A-9216-48AD3EE0ED56}" dt="2023-10-04T09:59:31.823" v="775" actId="33524"/>
      <pc:docMkLst>
        <pc:docMk/>
      </pc:docMkLst>
      <pc:sldChg chg="addSp modSp mod modMedia setBg">
        <pc:chgData name="Sadia Zar" userId="5821699518c1d69a" providerId="LiveId" clId="{67D7ADCC-EA74-446A-9216-48AD3EE0ED56}" dt="2023-10-04T06:41:07.921" v="594"/>
        <pc:sldMkLst>
          <pc:docMk/>
          <pc:sldMk cId="828546303" sldId="256"/>
        </pc:sldMkLst>
        <pc:spChg chg="mod">
          <ac:chgData name="Sadia Zar" userId="5821699518c1d69a" providerId="LiveId" clId="{67D7ADCC-EA74-446A-9216-48AD3EE0ED56}" dt="2023-10-04T06:41:03.669" v="592" actId="26606"/>
          <ac:spMkLst>
            <pc:docMk/>
            <pc:sldMk cId="828546303" sldId="256"/>
            <ac:spMk id="2" creationId="{00000000-0000-0000-0000-000000000000}"/>
          </ac:spMkLst>
        </pc:spChg>
        <pc:spChg chg="mod">
          <ac:chgData name="Sadia Zar" userId="5821699518c1d69a" providerId="LiveId" clId="{67D7ADCC-EA74-446A-9216-48AD3EE0ED56}" dt="2023-10-04T06:41:03.669" v="592" actId="26606"/>
          <ac:spMkLst>
            <pc:docMk/>
            <pc:sldMk cId="828546303" sldId="256"/>
            <ac:spMk id="3" creationId="{00000000-0000-0000-0000-000000000000}"/>
          </ac:spMkLst>
        </pc:spChg>
        <pc:spChg chg="add">
          <ac:chgData name="Sadia Zar" userId="5821699518c1d69a" providerId="LiveId" clId="{67D7ADCC-EA74-446A-9216-48AD3EE0ED56}" dt="2023-10-04T06:41:03.669" v="592" actId="26606"/>
          <ac:spMkLst>
            <pc:docMk/>
            <pc:sldMk cId="828546303" sldId="256"/>
            <ac:spMk id="9" creationId="{C1DD1A8A-57D5-4A81-AD04-532B043C5611}"/>
          </ac:spMkLst>
        </pc:spChg>
        <pc:spChg chg="add">
          <ac:chgData name="Sadia Zar" userId="5821699518c1d69a" providerId="LiveId" clId="{67D7ADCC-EA74-446A-9216-48AD3EE0ED56}" dt="2023-10-04T06:41:03.669" v="592" actId="26606"/>
          <ac:spMkLst>
            <pc:docMk/>
            <pc:sldMk cId="828546303" sldId="256"/>
            <ac:spMk id="11" creationId="{007891EC-4501-44ED-A8C8-B11B6DB767AB}"/>
          </ac:spMkLst>
        </pc:spChg>
        <pc:picChg chg="add mod">
          <ac:chgData name="Sadia Zar" userId="5821699518c1d69a" providerId="LiveId" clId="{67D7ADCC-EA74-446A-9216-48AD3EE0ED56}" dt="2023-10-04T06:41:07.921" v="594"/>
          <ac:picMkLst>
            <pc:docMk/>
            <pc:sldMk cId="828546303" sldId="256"/>
            <ac:picMk id="5" creationId="{F45B4ED7-3529-E63E-273E-DB7285047BC4}"/>
          </ac:picMkLst>
        </pc:picChg>
      </pc:sldChg>
      <pc:sldChg chg="addSp delSp modSp mod">
        <pc:chgData name="Sadia Zar" userId="5821699518c1d69a" providerId="LiveId" clId="{67D7ADCC-EA74-446A-9216-48AD3EE0ED56}" dt="2023-10-04T06:46:21.619" v="644" actId="207"/>
        <pc:sldMkLst>
          <pc:docMk/>
          <pc:sldMk cId="1835033380" sldId="260"/>
        </pc:sldMkLst>
        <pc:spChg chg="add mod">
          <ac:chgData name="Sadia Zar" userId="5821699518c1d69a" providerId="LiveId" clId="{67D7ADCC-EA74-446A-9216-48AD3EE0ED56}" dt="2023-10-04T06:46:21.619" v="644" actId="207"/>
          <ac:spMkLst>
            <pc:docMk/>
            <pc:sldMk cId="1835033380" sldId="260"/>
            <ac:spMk id="4" creationId="{F6396D1D-7865-796D-9569-8F7825E07B74}"/>
          </ac:spMkLst>
        </pc:spChg>
        <pc:picChg chg="add mod">
          <ac:chgData name="Sadia Zar" userId="5821699518c1d69a" providerId="LiveId" clId="{67D7ADCC-EA74-446A-9216-48AD3EE0ED56}" dt="2023-10-04T06:45:20.921" v="628" actId="1076"/>
          <ac:picMkLst>
            <pc:docMk/>
            <pc:sldMk cId="1835033380" sldId="260"/>
            <ac:picMk id="3" creationId="{BFC00AC3-5174-A4EC-0696-D8A6B22AE56A}"/>
          </ac:picMkLst>
        </pc:picChg>
        <pc:picChg chg="del">
          <ac:chgData name="Sadia Zar" userId="5821699518c1d69a" providerId="LiveId" clId="{67D7ADCC-EA74-446A-9216-48AD3EE0ED56}" dt="2023-10-04T06:44:32.465" v="615" actId="21"/>
          <ac:picMkLst>
            <pc:docMk/>
            <pc:sldMk cId="1835033380" sldId="260"/>
            <ac:picMk id="5" creationId="{00000000-0000-0000-0000-000000000000}"/>
          </ac:picMkLst>
        </pc:picChg>
      </pc:sldChg>
      <pc:sldChg chg="addSp delSp modSp mod ord modClrScheme chgLayout">
        <pc:chgData name="Sadia Zar" userId="5821699518c1d69a" providerId="LiveId" clId="{67D7ADCC-EA74-446A-9216-48AD3EE0ED56}" dt="2023-10-04T06:46:17.597" v="643" actId="207"/>
        <pc:sldMkLst>
          <pc:docMk/>
          <pc:sldMk cId="3205793426" sldId="261"/>
        </pc:sldMkLst>
        <pc:spChg chg="mod ord">
          <ac:chgData name="Sadia Zar" userId="5821699518c1d69a" providerId="LiveId" clId="{67D7ADCC-EA74-446A-9216-48AD3EE0ED56}" dt="2023-10-04T06:43:41.785" v="604" actId="700"/>
          <ac:spMkLst>
            <pc:docMk/>
            <pc:sldMk cId="3205793426" sldId="261"/>
            <ac:spMk id="2" creationId="{00000000-0000-0000-0000-000000000000}"/>
          </ac:spMkLst>
        </pc:spChg>
        <pc:spChg chg="add mod ord">
          <ac:chgData name="Sadia Zar" userId="5821699518c1d69a" providerId="LiveId" clId="{67D7ADCC-EA74-446A-9216-48AD3EE0ED56}" dt="2023-10-04T06:44:00.536" v="610" actId="1076"/>
          <ac:spMkLst>
            <pc:docMk/>
            <pc:sldMk cId="3205793426" sldId="261"/>
            <ac:spMk id="4" creationId="{610FD91D-3806-E6D8-535F-43B33A2AEEE4}"/>
          </ac:spMkLst>
        </pc:spChg>
        <pc:spChg chg="add del mod ord">
          <ac:chgData name="Sadia Zar" userId="5821699518c1d69a" providerId="LiveId" clId="{67D7ADCC-EA74-446A-9216-48AD3EE0ED56}" dt="2023-10-04T06:43:53.206" v="608" actId="478"/>
          <ac:spMkLst>
            <pc:docMk/>
            <pc:sldMk cId="3205793426" sldId="261"/>
            <ac:spMk id="5" creationId="{3A18A14D-BE7B-7E26-F828-77504D8AF63D}"/>
          </ac:spMkLst>
        </pc:spChg>
        <pc:spChg chg="add mod">
          <ac:chgData name="Sadia Zar" userId="5821699518c1d69a" providerId="LiveId" clId="{67D7ADCC-EA74-446A-9216-48AD3EE0ED56}" dt="2023-10-04T06:46:17.597" v="643" actId="207"/>
          <ac:spMkLst>
            <pc:docMk/>
            <pc:sldMk cId="3205793426" sldId="261"/>
            <ac:spMk id="7" creationId="{30CC9E98-5262-A3F6-A56D-650645D1956A}"/>
          </ac:spMkLst>
        </pc:spChg>
        <pc:picChg chg="del mod">
          <ac:chgData name="Sadia Zar" userId="5821699518c1d69a" providerId="LiveId" clId="{67D7ADCC-EA74-446A-9216-48AD3EE0ED56}" dt="2023-10-04T06:44:25.179" v="613" actId="21"/>
          <ac:picMkLst>
            <pc:docMk/>
            <pc:sldMk cId="3205793426" sldId="261"/>
            <ac:picMk id="3" creationId="{00000000-0000-0000-0000-000000000000}"/>
          </ac:picMkLst>
        </pc:picChg>
        <pc:picChg chg="add mod">
          <ac:chgData name="Sadia Zar" userId="5821699518c1d69a" providerId="LiveId" clId="{67D7ADCC-EA74-446A-9216-48AD3EE0ED56}" dt="2023-10-04T06:44:49.441" v="621" actId="14100"/>
          <ac:picMkLst>
            <pc:docMk/>
            <pc:sldMk cId="3205793426" sldId="261"/>
            <ac:picMk id="6" creationId="{CA9B8C74-3E4F-90A4-1C8C-C395D9234935}"/>
          </ac:picMkLst>
        </pc:picChg>
      </pc:sldChg>
      <pc:sldChg chg="addSp delSp modSp mod ord modClrScheme chgLayout">
        <pc:chgData name="Sadia Zar" userId="5821699518c1d69a" providerId="LiveId" clId="{67D7ADCC-EA74-446A-9216-48AD3EE0ED56}" dt="2023-10-04T06:48:06.131" v="668" actId="14100"/>
        <pc:sldMkLst>
          <pc:docMk/>
          <pc:sldMk cId="3018706162" sldId="263"/>
        </pc:sldMkLst>
        <pc:spChg chg="add mod ord">
          <ac:chgData name="Sadia Zar" userId="5821699518c1d69a" providerId="LiveId" clId="{67D7ADCC-EA74-446A-9216-48AD3EE0ED56}" dt="2023-10-04T06:47:38.273" v="659" actId="27636"/>
          <ac:spMkLst>
            <pc:docMk/>
            <pc:sldMk cId="3018706162" sldId="263"/>
            <ac:spMk id="2" creationId="{B5BD4592-5BC4-2AE7-ACE0-1AD1F77818FF}"/>
          </ac:spMkLst>
        </pc:spChg>
        <pc:spChg chg="add del mod ord">
          <ac:chgData name="Sadia Zar" userId="5821699518c1d69a" providerId="LiveId" clId="{67D7ADCC-EA74-446A-9216-48AD3EE0ED56}" dt="2023-10-04T06:47:19.032" v="651" actId="478"/>
          <ac:spMkLst>
            <pc:docMk/>
            <pc:sldMk cId="3018706162" sldId="263"/>
            <ac:spMk id="3" creationId="{9EAE1CD0-11D8-EB91-A448-837898184DAF}"/>
          </ac:spMkLst>
        </pc:spChg>
        <pc:spChg chg="mod ord">
          <ac:chgData name="Sadia Zar" userId="5821699518c1d69a" providerId="LiveId" clId="{67D7ADCC-EA74-446A-9216-48AD3EE0ED56}" dt="2023-10-04T06:47:13.167" v="647" actId="700"/>
          <ac:spMkLst>
            <pc:docMk/>
            <pc:sldMk cId="3018706162" sldId="263"/>
            <ac:spMk id="5" creationId="{00000000-0000-0000-0000-000000000000}"/>
          </ac:spMkLst>
        </pc:spChg>
        <pc:spChg chg="add mod">
          <ac:chgData name="Sadia Zar" userId="5821699518c1d69a" providerId="LiveId" clId="{67D7ADCC-EA74-446A-9216-48AD3EE0ED56}" dt="2023-10-04T06:48:06.131" v="668" actId="14100"/>
          <ac:spMkLst>
            <pc:docMk/>
            <pc:sldMk cId="3018706162" sldId="263"/>
            <ac:spMk id="6" creationId="{D8701526-F2A9-6A0C-80DD-EEF5DAD90B90}"/>
          </ac:spMkLst>
        </pc:spChg>
        <pc:picChg chg="mod">
          <ac:chgData name="Sadia Zar" userId="5821699518c1d69a" providerId="LiveId" clId="{67D7ADCC-EA74-446A-9216-48AD3EE0ED56}" dt="2023-10-04T06:47:42.304" v="660" actId="1076"/>
          <ac:picMkLst>
            <pc:docMk/>
            <pc:sldMk cId="3018706162" sldId="263"/>
            <ac:picMk id="4" creationId="{00000000-0000-0000-0000-000000000000}"/>
          </ac:picMkLst>
        </pc:picChg>
      </pc:sldChg>
      <pc:sldChg chg="addSp modSp mod ord">
        <pc:chgData name="Sadia Zar" userId="5821699518c1d69a" providerId="LiveId" clId="{67D7ADCC-EA74-446A-9216-48AD3EE0ED56}" dt="2023-10-04T06:48:56.355" v="679"/>
        <pc:sldMkLst>
          <pc:docMk/>
          <pc:sldMk cId="3866292125" sldId="264"/>
        </pc:sldMkLst>
        <pc:spChg chg="add mod">
          <ac:chgData name="Sadia Zar" userId="5821699518c1d69a" providerId="LiveId" clId="{67D7ADCC-EA74-446A-9216-48AD3EE0ED56}" dt="2023-10-04T06:48:31.463" v="674" actId="14100"/>
          <ac:spMkLst>
            <pc:docMk/>
            <pc:sldMk cId="3866292125" sldId="264"/>
            <ac:spMk id="3" creationId="{7FAD05CB-9409-B713-B7E4-902601926A1E}"/>
          </ac:spMkLst>
        </pc:spChg>
        <pc:picChg chg="mod">
          <ac:chgData name="Sadia Zar" userId="5821699518c1d69a" providerId="LiveId" clId="{67D7ADCC-EA74-446A-9216-48AD3EE0ED56}" dt="2023-10-04T06:48:56.355" v="679"/>
          <ac:picMkLst>
            <pc:docMk/>
            <pc:sldMk cId="3866292125" sldId="264"/>
            <ac:picMk id="2" creationId="{00000000-0000-0000-0000-000000000000}"/>
          </ac:picMkLst>
        </pc:picChg>
      </pc:sldChg>
      <pc:sldChg chg="del">
        <pc:chgData name="Sadia Zar" userId="5821699518c1d69a" providerId="LiveId" clId="{67D7ADCC-EA74-446A-9216-48AD3EE0ED56}" dt="2023-10-04T06:39:07.986" v="591" actId="2696"/>
        <pc:sldMkLst>
          <pc:docMk/>
          <pc:sldMk cId="2935902119" sldId="316"/>
        </pc:sldMkLst>
      </pc:sldChg>
      <pc:sldChg chg="del">
        <pc:chgData name="Sadia Zar" userId="5821699518c1d69a" providerId="LiveId" clId="{67D7ADCC-EA74-446A-9216-48AD3EE0ED56}" dt="2023-10-04T06:38:55.646" v="590" actId="2696"/>
        <pc:sldMkLst>
          <pc:docMk/>
          <pc:sldMk cId="3230069791" sldId="327"/>
        </pc:sldMkLst>
      </pc:sldChg>
      <pc:sldChg chg="del">
        <pc:chgData name="Sadia Zar" userId="5821699518c1d69a" providerId="LiveId" clId="{67D7ADCC-EA74-446A-9216-48AD3EE0ED56}" dt="2023-10-04T06:38:55.646" v="590" actId="2696"/>
        <pc:sldMkLst>
          <pc:docMk/>
          <pc:sldMk cId="1751793446" sldId="328"/>
        </pc:sldMkLst>
      </pc:sldChg>
      <pc:sldChg chg="del">
        <pc:chgData name="Sadia Zar" userId="5821699518c1d69a" providerId="LiveId" clId="{67D7ADCC-EA74-446A-9216-48AD3EE0ED56}" dt="2023-10-04T06:38:55.646" v="590" actId="2696"/>
        <pc:sldMkLst>
          <pc:docMk/>
          <pc:sldMk cId="4094664213" sldId="329"/>
        </pc:sldMkLst>
      </pc:sldChg>
      <pc:sldChg chg="del">
        <pc:chgData name="Sadia Zar" userId="5821699518c1d69a" providerId="LiveId" clId="{67D7ADCC-EA74-446A-9216-48AD3EE0ED56}" dt="2023-10-04T06:38:55.646" v="590" actId="2696"/>
        <pc:sldMkLst>
          <pc:docMk/>
          <pc:sldMk cId="3000404464" sldId="330"/>
        </pc:sldMkLst>
      </pc:sldChg>
      <pc:sldChg chg="del">
        <pc:chgData name="Sadia Zar" userId="5821699518c1d69a" providerId="LiveId" clId="{67D7ADCC-EA74-446A-9216-48AD3EE0ED56}" dt="2023-10-04T06:38:55.646" v="590" actId="2696"/>
        <pc:sldMkLst>
          <pc:docMk/>
          <pc:sldMk cId="1443800875" sldId="331"/>
        </pc:sldMkLst>
      </pc:sldChg>
      <pc:sldChg chg="del">
        <pc:chgData name="Sadia Zar" userId="5821699518c1d69a" providerId="LiveId" clId="{67D7ADCC-EA74-446A-9216-48AD3EE0ED56}" dt="2023-10-04T06:38:55.646" v="590" actId="2696"/>
        <pc:sldMkLst>
          <pc:docMk/>
          <pc:sldMk cId="2923917440" sldId="332"/>
        </pc:sldMkLst>
      </pc:sldChg>
      <pc:sldChg chg="del">
        <pc:chgData name="Sadia Zar" userId="5821699518c1d69a" providerId="LiveId" clId="{67D7ADCC-EA74-446A-9216-48AD3EE0ED56}" dt="2023-10-04T06:38:55.646" v="590" actId="2696"/>
        <pc:sldMkLst>
          <pc:docMk/>
          <pc:sldMk cId="1760748559" sldId="333"/>
        </pc:sldMkLst>
      </pc:sldChg>
      <pc:sldChg chg="del">
        <pc:chgData name="Sadia Zar" userId="5821699518c1d69a" providerId="LiveId" clId="{67D7ADCC-EA74-446A-9216-48AD3EE0ED56}" dt="2023-10-04T06:38:55.646" v="590" actId="2696"/>
        <pc:sldMkLst>
          <pc:docMk/>
          <pc:sldMk cId="2126667081" sldId="334"/>
        </pc:sldMkLst>
      </pc:sldChg>
      <pc:sldChg chg="del">
        <pc:chgData name="Sadia Zar" userId="5821699518c1d69a" providerId="LiveId" clId="{67D7ADCC-EA74-446A-9216-48AD3EE0ED56}" dt="2023-10-04T06:38:55.646" v="590" actId="2696"/>
        <pc:sldMkLst>
          <pc:docMk/>
          <pc:sldMk cId="1839476510" sldId="335"/>
        </pc:sldMkLst>
      </pc:sldChg>
      <pc:sldChg chg="del">
        <pc:chgData name="Sadia Zar" userId="5821699518c1d69a" providerId="LiveId" clId="{67D7ADCC-EA74-446A-9216-48AD3EE0ED56}" dt="2023-10-04T06:38:55.646" v="590" actId="2696"/>
        <pc:sldMkLst>
          <pc:docMk/>
          <pc:sldMk cId="3143302058" sldId="336"/>
        </pc:sldMkLst>
      </pc:sldChg>
      <pc:sldChg chg="addSp delSp modSp mod">
        <pc:chgData name="Sadia Zar" userId="5821699518c1d69a" providerId="LiveId" clId="{67D7ADCC-EA74-446A-9216-48AD3EE0ED56}" dt="2023-10-04T06:52:35.442" v="700" actId="478"/>
        <pc:sldMkLst>
          <pc:docMk/>
          <pc:sldMk cId="975078274" sldId="338"/>
        </pc:sldMkLst>
        <pc:spChg chg="del mod">
          <ac:chgData name="Sadia Zar" userId="5821699518c1d69a" providerId="LiveId" clId="{67D7ADCC-EA74-446A-9216-48AD3EE0ED56}" dt="2023-10-04T06:52:35.442" v="700" actId="478"/>
          <ac:spMkLst>
            <pc:docMk/>
            <pc:sldMk cId="975078274" sldId="338"/>
            <ac:spMk id="3" creationId="{00000000-0000-0000-0000-000000000000}"/>
          </ac:spMkLst>
        </pc:spChg>
        <pc:picChg chg="del mod">
          <ac:chgData name="Sadia Zar" userId="5821699518c1d69a" providerId="LiveId" clId="{67D7ADCC-EA74-446A-9216-48AD3EE0ED56}" dt="2023-10-04T06:52:13.737" v="694" actId="478"/>
          <ac:picMkLst>
            <pc:docMk/>
            <pc:sldMk cId="975078274" sldId="338"/>
            <ac:picMk id="2" creationId="{00000000-0000-0000-0000-000000000000}"/>
          </ac:picMkLst>
        </pc:picChg>
        <pc:picChg chg="add mod">
          <ac:chgData name="Sadia Zar" userId="5821699518c1d69a" providerId="LiveId" clId="{67D7ADCC-EA74-446A-9216-48AD3EE0ED56}" dt="2023-10-04T06:52:31.253" v="699" actId="1076"/>
          <ac:picMkLst>
            <pc:docMk/>
            <pc:sldMk cId="975078274" sldId="338"/>
            <ac:picMk id="1026" creationId="{26E9265B-3D61-B245-261B-68CF76BA174E}"/>
          </ac:picMkLst>
        </pc:picChg>
      </pc:sldChg>
      <pc:sldChg chg="addSp delSp modSp mod setBg">
        <pc:chgData name="Sadia Zar" userId="5821699518c1d69a" providerId="LiveId" clId="{67D7ADCC-EA74-446A-9216-48AD3EE0ED56}" dt="2023-10-04T06:06:15.117" v="36" actId="113"/>
        <pc:sldMkLst>
          <pc:docMk/>
          <pc:sldMk cId="1562544930" sldId="339"/>
        </pc:sldMkLst>
        <pc:spChg chg="mod ord">
          <ac:chgData name="Sadia Zar" userId="5821699518c1d69a" providerId="LiveId" clId="{67D7ADCC-EA74-446A-9216-48AD3EE0ED56}" dt="2023-10-04T06:06:15.117" v="36" actId="113"/>
          <ac:spMkLst>
            <pc:docMk/>
            <pc:sldMk cId="1562544930" sldId="339"/>
            <ac:spMk id="3" creationId="{00000000-0000-0000-0000-000000000000}"/>
          </ac:spMkLst>
        </pc:spChg>
        <pc:spChg chg="mod">
          <ac:chgData name="Sadia Zar" userId="5821699518c1d69a" providerId="LiveId" clId="{67D7ADCC-EA74-446A-9216-48AD3EE0ED56}" dt="2023-10-04T06:03:51.693" v="12" actId="26606"/>
          <ac:spMkLst>
            <pc:docMk/>
            <pc:sldMk cId="1562544930" sldId="339"/>
            <ac:spMk id="5" creationId="{00000000-0000-0000-0000-000000000000}"/>
          </ac:spMkLst>
        </pc:spChg>
        <pc:spChg chg="add del">
          <ac:chgData name="Sadia Zar" userId="5821699518c1d69a" providerId="LiveId" clId="{67D7ADCC-EA74-446A-9216-48AD3EE0ED56}" dt="2023-10-04T06:03:42.241" v="5" actId="26606"/>
          <ac:spMkLst>
            <pc:docMk/>
            <pc:sldMk cId="1562544930" sldId="339"/>
            <ac:spMk id="1031" creationId="{D75A5B51-0925-4835-8511-A0DD17EAA97C}"/>
          </ac:spMkLst>
        </pc:spChg>
        <pc:spChg chg="add del">
          <ac:chgData name="Sadia Zar" userId="5821699518c1d69a" providerId="LiveId" clId="{67D7ADCC-EA74-446A-9216-48AD3EE0ED56}" dt="2023-10-04T06:03:42.241" v="5" actId="26606"/>
          <ac:spMkLst>
            <pc:docMk/>
            <pc:sldMk cId="1562544930" sldId="339"/>
            <ac:spMk id="1033" creationId="{5CDFD20D-8E4F-4E3A-AF87-93F23E0DBFB3}"/>
          </ac:spMkLst>
        </pc:spChg>
        <pc:spChg chg="add del">
          <ac:chgData name="Sadia Zar" userId="5821699518c1d69a" providerId="LiveId" clId="{67D7ADCC-EA74-446A-9216-48AD3EE0ED56}" dt="2023-10-04T06:03:46.155" v="7" actId="26606"/>
          <ac:spMkLst>
            <pc:docMk/>
            <pc:sldMk cId="1562544930" sldId="339"/>
            <ac:spMk id="1035" creationId="{BB341EC3-1810-4D33-BA3F-E2D0AA0ECFB6}"/>
          </ac:spMkLst>
        </pc:spChg>
        <pc:spChg chg="add del">
          <ac:chgData name="Sadia Zar" userId="5821699518c1d69a" providerId="LiveId" clId="{67D7ADCC-EA74-446A-9216-48AD3EE0ED56}" dt="2023-10-04T06:03:46.155" v="7" actId="26606"/>
          <ac:spMkLst>
            <pc:docMk/>
            <pc:sldMk cId="1562544930" sldId="339"/>
            <ac:spMk id="1036" creationId="{0550F5B9-399F-4FAD-AE6C-ED65F9A43A74}"/>
          </ac:spMkLst>
        </pc:spChg>
        <pc:spChg chg="add del">
          <ac:chgData name="Sadia Zar" userId="5821699518c1d69a" providerId="LiveId" clId="{67D7ADCC-EA74-446A-9216-48AD3EE0ED56}" dt="2023-10-04T06:03:46.155" v="7" actId="26606"/>
          <ac:spMkLst>
            <pc:docMk/>
            <pc:sldMk cId="1562544930" sldId="339"/>
            <ac:spMk id="1037" creationId="{10127CDE-2B99-47A8-BB3C-7D17519105E0}"/>
          </ac:spMkLst>
        </pc:spChg>
        <pc:spChg chg="add del">
          <ac:chgData name="Sadia Zar" userId="5821699518c1d69a" providerId="LiveId" clId="{67D7ADCC-EA74-446A-9216-48AD3EE0ED56}" dt="2023-10-04T06:03:46.155" v="7" actId="26606"/>
          <ac:spMkLst>
            <pc:docMk/>
            <pc:sldMk cId="1562544930" sldId="339"/>
            <ac:spMk id="1038" creationId="{C062E60F-5CD4-4268-8359-8076634680E5}"/>
          </ac:spMkLst>
        </pc:spChg>
        <pc:spChg chg="add del">
          <ac:chgData name="Sadia Zar" userId="5821699518c1d69a" providerId="LiveId" clId="{67D7ADCC-EA74-446A-9216-48AD3EE0ED56}" dt="2023-10-04T06:03:48.705" v="9" actId="26606"/>
          <ac:spMkLst>
            <pc:docMk/>
            <pc:sldMk cId="1562544930" sldId="339"/>
            <ac:spMk id="1040" creationId="{AF6CB648-9554-488A-B457-99CAAD1DA528}"/>
          </ac:spMkLst>
        </pc:spChg>
        <pc:spChg chg="add del">
          <ac:chgData name="Sadia Zar" userId="5821699518c1d69a" providerId="LiveId" clId="{67D7ADCC-EA74-446A-9216-48AD3EE0ED56}" dt="2023-10-04T06:03:48.705" v="9" actId="26606"/>
          <ac:spMkLst>
            <pc:docMk/>
            <pc:sldMk cId="1562544930" sldId="339"/>
            <ac:spMk id="1041" creationId="{477B3D0A-9C0E-8E65-3091-732A717D34B0}"/>
          </ac:spMkLst>
        </pc:spChg>
        <pc:spChg chg="add del">
          <ac:chgData name="Sadia Zar" userId="5821699518c1d69a" providerId="LiveId" clId="{67D7ADCC-EA74-446A-9216-48AD3EE0ED56}" dt="2023-10-04T06:03:51.693" v="11" actId="26606"/>
          <ac:spMkLst>
            <pc:docMk/>
            <pc:sldMk cId="1562544930" sldId="339"/>
            <ac:spMk id="1043" creationId="{50D1C5B3-B60D-4696-AE60-100D5EC8AB5D}"/>
          </ac:spMkLst>
        </pc:spChg>
        <pc:spChg chg="add del">
          <ac:chgData name="Sadia Zar" userId="5821699518c1d69a" providerId="LiveId" clId="{67D7ADCC-EA74-446A-9216-48AD3EE0ED56}" dt="2023-10-04T06:03:51.693" v="11" actId="26606"/>
          <ac:spMkLst>
            <pc:docMk/>
            <pc:sldMk cId="1562544930" sldId="339"/>
            <ac:spMk id="1044" creationId="{FA169C72-4010-413C-A913-4BD6E2D1291A}"/>
          </ac:spMkLst>
        </pc:spChg>
        <pc:spChg chg="add del">
          <ac:chgData name="Sadia Zar" userId="5821699518c1d69a" providerId="LiveId" clId="{67D7ADCC-EA74-446A-9216-48AD3EE0ED56}" dt="2023-10-04T06:03:51.693" v="11" actId="26606"/>
          <ac:spMkLst>
            <pc:docMk/>
            <pc:sldMk cId="1562544930" sldId="339"/>
            <ac:spMk id="1045" creationId="{758C3C99-2F64-46DC-9F81-BAA40930E163}"/>
          </ac:spMkLst>
        </pc:spChg>
        <pc:spChg chg="add">
          <ac:chgData name="Sadia Zar" userId="5821699518c1d69a" providerId="LiveId" clId="{67D7ADCC-EA74-446A-9216-48AD3EE0ED56}" dt="2023-10-04T06:03:51.693" v="12" actId="26606"/>
          <ac:spMkLst>
            <pc:docMk/>
            <pc:sldMk cId="1562544930" sldId="339"/>
            <ac:spMk id="1047" creationId="{D75A5B51-0925-4835-8511-A0DD17EAA97C}"/>
          </ac:spMkLst>
        </pc:spChg>
        <pc:spChg chg="add">
          <ac:chgData name="Sadia Zar" userId="5821699518c1d69a" providerId="LiveId" clId="{67D7ADCC-EA74-446A-9216-48AD3EE0ED56}" dt="2023-10-04T06:03:51.693" v="12" actId="26606"/>
          <ac:spMkLst>
            <pc:docMk/>
            <pc:sldMk cId="1562544930" sldId="339"/>
            <ac:spMk id="1048" creationId="{5CDFD20D-8E4F-4E3A-AF87-93F23E0DBFB3}"/>
          </ac:spMkLst>
        </pc:spChg>
        <pc:picChg chg="mod ord">
          <ac:chgData name="Sadia Zar" userId="5821699518c1d69a" providerId="LiveId" clId="{67D7ADCC-EA74-446A-9216-48AD3EE0ED56}" dt="2023-10-04T06:03:51.693" v="12" actId="26606"/>
          <ac:picMkLst>
            <pc:docMk/>
            <pc:sldMk cId="1562544930" sldId="339"/>
            <ac:picMk id="2" creationId="{00000000-0000-0000-0000-000000000000}"/>
          </ac:picMkLst>
        </pc:picChg>
        <pc:picChg chg="mod">
          <ac:chgData name="Sadia Zar" userId="5821699518c1d69a" providerId="LiveId" clId="{67D7ADCC-EA74-446A-9216-48AD3EE0ED56}" dt="2023-10-04T06:03:51.693" v="12" actId="26606"/>
          <ac:picMkLst>
            <pc:docMk/>
            <pc:sldMk cId="1562544930" sldId="339"/>
            <ac:picMk id="4" creationId="{00000000-0000-0000-0000-000000000000}"/>
          </ac:picMkLst>
        </pc:picChg>
        <pc:picChg chg="add mod">
          <ac:chgData name="Sadia Zar" userId="5821699518c1d69a" providerId="LiveId" clId="{67D7ADCC-EA74-446A-9216-48AD3EE0ED56}" dt="2023-10-04T06:03:51.693" v="12" actId="26606"/>
          <ac:picMkLst>
            <pc:docMk/>
            <pc:sldMk cId="1562544930" sldId="339"/>
            <ac:picMk id="1026" creationId="{92F6BFD0-80BC-9D81-DAF7-00BC1A031674}"/>
          </ac:picMkLst>
        </pc:picChg>
      </pc:sldChg>
      <pc:sldChg chg="modSp mod">
        <pc:chgData name="Sadia Zar" userId="5821699518c1d69a" providerId="LiveId" clId="{67D7ADCC-EA74-446A-9216-48AD3EE0ED56}" dt="2023-10-04T06:10:13.525" v="107" actId="21"/>
        <pc:sldMkLst>
          <pc:docMk/>
          <pc:sldMk cId="2421069589" sldId="340"/>
        </pc:sldMkLst>
        <pc:spChg chg="mod">
          <ac:chgData name="Sadia Zar" userId="5821699518c1d69a" providerId="LiveId" clId="{67D7ADCC-EA74-446A-9216-48AD3EE0ED56}" dt="2023-10-04T06:10:13.525" v="107" actId="21"/>
          <ac:spMkLst>
            <pc:docMk/>
            <pc:sldMk cId="2421069589" sldId="340"/>
            <ac:spMk id="3" creationId="{00000000-0000-0000-0000-000000000000}"/>
          </ac:spMkLst>
        </pc:spChg>
      </pc:sldChg>
      <pc:sldChg chg="modSp mod">
        <pc:chgData name="Sadia Zar" userId="5821699518c1d69a" providerId="LiveId" clId="{67D7ADCC-EA74-446A-9216-48AD3EE0ED56}" dt="2023-10-04T06:10:46.294" v="118" actId="1076"/>
        <pc:sldMkLst>
          <pc:docMk/>
          <pc:sldMk cId="2578698490" sldId="341"/>
        </pc:sldMkLst>
        <pc:spChg chg="mod">
          <ac:chgData name="Sadia Zar" userId="5821699518c1d69a" providerId="LiveId" clId="{67D7ADCC-EA74-446A-9216-48AD3EE0ED56}" dt="2023-10-04T06:10:46.294" v="118" actId="1076"/>
          <ac:spMkLst>
            <pc:docMk/>
            <pc:sldMk cId="2578698490" sldId="341"/>
            <ac:spMk id="3" creationId="{00000000-0000-0000-0000-000000000000}"/>
          </ac:spMkLst>
        </pc:spChg>
      </pc:sldChg>
      <pc:sldChg chg="addSp delSp modSp mod setBg">
        <pc:chgData name="Sadia Zar" userId="5821699518c1d69a" providerId="LiveId" clId="{67D7ADCC-EA74-446A-9216-48AD3EE0ED56}" dt="2023-10-04T06:14:01.962" v="159" actId="1076"/>
        <pc:sldMkLst>
          <pc:docMk/>
          <pc:sldMk cId="127165842" sldId="343"/>
        </pc:sldMkLst>
        <pc:spChg chg="mod ord">
          <ac:chgData name="Sadia Zar" userId="5821699518c1d69a" providerId="LiveId" clId="{67D7ADCC-EA74-446A-9216-48AD3EE0ED56}" dt="2023-10-04T06:13:10.349" v="146" actId="207"/>
          <ac:spMkLst>
            <pc:docMk/>
            <pc:sldMk cId="127165842" sldId="343"/>
            <ac:spMk id="3" creationId="{00000000-0000-0000-0000-000000000000}"/>
          </ac:spMkLst>
        </pc:spChg>
        <pc:spChg chg="del mod">
          <ac:chgData name="Sadia Zar" userId="5821699518c1d69a" providerId="LiveId" clId="{67D7ADCC-EA74-446A-9216-48AD3EE0ED56}" dt="2023-10-04T06:13:30.145" v="150" actId="478"/>
          <ac:spMkLst>
            <pc:docMk/>
            <pc:sldMk cId="127165842" sldId="343"/>
            <ac:spMk id="5" creationId="{00000000-0000-0000-0000-000000000000}"/>
          </ac:spMkLst>
        </pc:spChg>
        <pc:spChg chg="add">
          <ac:chgData name="Sadia Zar" userId="5821699518c1d69a" providerId="LiveId" clId="{67D7ADCC-EA74-446A-9216-48AD3EE0ED56}" dt="2023-10-04T06:12:32.799" v="129" actId="26606"/>
          <ac:spMkLst>
            <pc:docMk/>
            <pc:sldMk cId="127165842" sldId="343"/>
            <ac:spMk id="3079" creationId="{D75A5B51-0925-4835-8511-A0DD17EAA97C}"/>
          </ac:spMkLst>
        </pc:spChg>
        <pc:spChg chg="add">
          <ac:chgData name="Sadia Zar" userId="5821699518c1d69a" providerId="LiveId" clId="{67D7ADCC-EA74-446A-9216-48AD3EE0ED56}" dt="2023-10-04T06:12:32.799" v="129" actId="26606"/>
          <ac:spMkLst>
            <pc:docMk/>
            <pc:sldMk cId="127165842" sldId="343"/>
            <ac:spMk id="3081" creationId="{5CDFD20D-8E4F-4E3A-AF87-93F23E0DBFB3}"/>
          </ac:spMkLst>
        </pc:spChg>
        <pc:picChg chg="mod">
          <ac:chgData name="Sadia Zar" userId="5821699518c1d69a" providerId="LiveId" clId="{67D7ADCC-EA74-446A-9216-48AD3EE0ED56}" dt="2023-10-04T06:13:39.983" v="154" actId="1076"/>
          <ac:picMkLst>
            <pc:docMk/>
            <pc:sldMk cId="127165842" sldId="343"/>
            <ac:picMk id="2" creationId="{00000000-0000-0000-0000-000000000000}"/>
          </ac:picMkLst>
        </pc:picChg>
        <pc:picChg chg="mod">
          <ac:chgData name="Sadia Zar" userId="5821699518c1d69a" providerId="LiveId" clId="{67D7ADCC-EA74-446A-9216-48AD3EE0ED56}" dt="2023-10-04T06:14:01.962" v="159" actId="1076"/>
          <ac:picMkLst>
            <pc:docMk/>
            <pc:sldMk cId="127165842" sldId="343"/>
            <ac:picMk id="6" creationId="{00000000-0000-0000-0000-000000000000}"/>
          </ac:picMkLst>
        </pc:picChg>
        <pc:picChg chg="add mod ord">
          <ac:chgData name="Sadia Zar" userId="5821699518c1d69a" providerId="LiveId" clId="{67D7ADCC-EA74-446A-9216-48AD3EE0ED56}" dt="2023-10-04T06:13:45.384" v="157" actId="1076"/>
          <ac:picMkLst>
            <pc:docMk/>
            <pc:sldMk cId="127165842" sldId="343"/>
            <ac:picMk id="3074" creationId="{EDC3C429-7DB0-4B28-615A-DAB287B1D52D}"/>
          </ac:picMkLst>
        </pc:picChg>
      </pc:sldChg>
      <pc:sldChg chg="addSp delSp modSp mod setBg">
        <pc:chgData name="Sadia Zar" userId="5821699518c1d69a" providerId="LiveId" clId="{67D7ADCC-EA74-446A-9216-48AD3EE0ED56}" dt="2023-10-04T06:18:08.657" v="243" actId="27636"/>
        <pc:sldMkLst>
          <pc:docMk/>
          <pc:sldMk cId="265243420" sldId="344"/>
        </pc:sldMkLst>
        <pc:spChg chg="mod ord">
          <ac:chgData name="Sadia Zar" userId="5821699518c1d69a" providerId="LiveId" clId="{67D7ADCC-EA74-446A-9216-48AD3EE0ED56}" dt="2023-10-04T06:18:08.657" v="243" actId="27636"/>
          <ac:spMkLst>
            <pc:docMk/>
            <pc:sldMk cId="265243420" sldId="344"/>
            <ac:spMk id="3" creationId="{00000000-0000-0000-0000-000000000000}"/>
          </ac:spMkLst>
        </pc:spChg>
        <pc:spChg chg="del mod">
          <ac:chgData name="Sadia Zar" userId="5821699518c1d69a" providerId="LiveId" clId="{67D7ADCC-EA74-446A-9216-48AD3EE0ED56}" dt="2023-10-04T06:17:31.429" v="225" actId="478"/>
          <ac:spMkLst>
            <pc:docMk/>
            <pc:sldMk cId="265243420" sldId="344"/>
            <ac:spMk id="5" creationId="{00000000-0000-0000-0000-000000000000}"/>
          </ac:spMkLst>
        </pc:spChg>
        <pc:spChg chg="add">
          <ac:chgData name="Sadia Zar" userId="5821699518c1d69a" providerId="LiveId" clId="{67D7ADCC-EA74-446A-9216-48AD3EE0ED56}" dt="2023-10-04T06:17:25.724" v="223" actId="26606"/>
          <ac:spMkLst>
            <pc:docMk/>
            <pc:sldMk cId="265243420" sldId="344"/>
            <ac:spMk id="5124" creationId="{D75A5B51-0925-4835-8511-A0DD17EAA97C}"/>
          </ac:spMkLst>
        </pc:spChg>
        <pc:spChg chg="add">
          <ac:chgData name="Sadia Zar" userId="5821699518c1d69a" providerId="LiveId" clId="{67D7ADCC-EA74-446A-9216-48AD3EE0ED56}" dt="2023-10-04T06:17:25.724" v="223" actId="26606"/>
          <ac:spMkLst>
            <pc:docMk/>
            <pc:sldMk cId="265243420" sldId="344"/>
            <ac:spMk id="5125" creationId="{5CDFD20D-8E4F-4E3A-AF87-93F23E0DBFB3}"/>
          </ac:spMkLst>
        </pc:spChg>
        <pc:spChg chg="add del">
          <ac:chgData name="Sadia Zar" userId="5821699518c1d69a" providerId="LiveId" clId="{67D7ADCC-EA74-446A-9216-48AD3EE0ED56}" dt="2023-10-04T06:17:23.120" v="222" actId="26606"/>
          <ac:spMkLst>
            <pc:docMk/>
            <pc:sldMk cId="265243420" sldId="344"/>
            <ac:spMk id="5127" creationId="{D75A5B51-0925-4835-8511-A0DD17EAA97C}"/>
          </ac:spMkLst>
        </pc:spChg>
        <pc:spChg chg="add del">
          <ac:chgData name="Sadia Zar" userId="5821699518c1d69a" providerId="LiveId" clId="{67D7ADCC-EA74-446A-9216-48AD3EE0ED56}" dt="2023-10-04T06:17:23.120" v="222" actId="26606"/>
          <ac:spMkLst>
            <pc:docMk/>
            <pc:sldMk cId="265243420" sldId="344"/>
            <ac:spMk id="5129" creationId="{5CDFD20D-8E4F-4E3A-AF87-93F23E0DBFB3}"/>
          </ac:spMkLst>
        </pc:spChg>
        <pc:picChg chg="mod ord">
          <ac:chgData name="Sadia Zar" userId="5821699518c1d69a" providerId="LiveId" clId="{67D7ADCC-EA74-446A-9216-48AD3EE0ED56}" dt="2023-10-04T06:17:42.544" v="230" actId="1076"/>
          <ac:picMkLst>
            <pc:docMk/>
            <pc:sldMk cId="265243420" sldId="344"/>
            <ac:picMk id="2" creationId="{00000000-0000-0000-0000-000000000000}"/>
          </ac:picMkLst>
        </pc:picChg>
        <pc:picChg chg="add del mod ord">
          <ac:chgData name="Sadia Zar" userId="5821699518c1d69a" providerId="LiveId" clId="{67D7ADCC-EA74-446A-9216-48AD3EE0ED56}" dt="2023-10-04T06:17:34.505" v="226" actId="1076"/>
          <ac:picMkLst>
            <pc:docMk/>
            <pc:sldMk cId="265243420" sldId="344"/>
            <ac:picMk id="6" creationId="{00000000-0000-0000-0000-000000000000}"/>
          </ac:picMkLst>
        </pc:picChg>
        <pc:picChg chg="add mod">
          <ac:chgData name="Sadia Zar" userId="5821699518c1d69a" providerId="LiveId" clId="{67D7ADCC-EA74-446A-9216-48AD3EE0ED56}" dt="2023-10-04T06:17:47.728" v="232" actId="1076"/>
          <ac:picMkLst>
            <pc:docMk/>
            <pc:sldMk cId="265243420" sldId="344"/>
            <ac:picMk id="5122" creationId="{0BA22275-1718-4205-4B60-2ADF3331166F}"/>
          </ac:picMkLst>
        </pc:picChg>
      </pc:sldChg>
      <pc:sldChg chg="delSp modSp mod">
        <pc:chgData name="Sadia Zar" userId="5821699518c1d69a" providerId="LiveId" clId="{67D7ADCC-EA74-446A-9216-48AD3EE0ED56}" dt="2023-10-04T06:16:53.439" v="218" actId="20577"/>
        <pc:sldMkLst>
          <pc:docMk/>
          <pc:sldMk cId="1065363921" sldId="345"/>
        </pc:sldMkLst>
        <pc:spChg chg="mod">
          <ac:chgData name="Sadia Zar" userId="5821699518c1d69a" providerId="LiveId" clId="{67D7ADCC-EA74-446A-9216-48AD3EE0ED56}" dt="2023-10-04T06:16:53.439" v="218" actId="20577"/>
          <ac:spMkLst>
            <pc:docMk/>
            <pc:sldMk cId="1065363921" sldId="345"/>
            <ac:spMk id="3" creationId="{00000000-0000-0000-0000-000000000000}"/>
          </ac:spMkLst>
        </pc:spChg>
        <pc:picChg chg="del">
          <ac:chgData name="Sadia Zar" userId="5821699518c1d69a" providerId="LiveId" clId="{67D7ADCC-EA74-446A-9216-48AD3EE0ED56}" dt="2023-10-04T06:16:50.768" v="216" actId="478"/>
          <ac:picMkLst>
            <pc:docMk/>
            <pc:sldMk cId="1065363921" sldId="345"/>
            <ac:picMk id="7" creationId="{00000000-0000-0000-0000-000000000000}"/>
          </ac:picMkLst>
        </pc:picChg>
      </pc:sldChg>
      <pc:sldChg chg="addSp delSp modSp mod setBg">
        <pc:chgData name="Sadia Zar" userId="5821699518c1d69a" providerId="LiveId" clId="{67D7ADCC-EA74-446A-9216-48AD3EE0ED56}" dt="2023-10-04T06:23:23.413" v="356" actId="1076"/>
        <pc:sldMkLst>
          <pc:docMk/>
          <pc:sldMk cId="3567364091" sldId="346"/>
        </pc:sldMkLst>
        <pc:spChg chg="mod ord">
          <ac:chgData name="Sadia Zar" userId="5821699518c1d69a" providerId="LiveId" clId="{67D7ADCC-EA74-446A-9216-48AD3EE0ED56}" dt="2023-10-04T06:23:11.699" v="353" actId="14100"/>
          <ac:spMkLst>
            <pc:docMk/>
            <pc:sldMk cId="3567364091" sldId="346"/>
            <ac:spMk id="3" creationId="{00000000-0000-0000-0000-000000000000}"/>
          </ac:spMkLst>
        </pc:spChg>
        <pc:spChg chg="del mod">
          <ac:chgData name="Sadia Zar" userId="5821699518c1d69a" providerId="LiveId" clId="{67D7ADCC-EA74-446A-9216-48AD3EE0ED56}" dt="2023-10-04T06:22:32.784" v="330" actId="478"/>
          <ac:spMkLst>
            <pc:docMk/>
            <pc:sldMk cId="3567364091" sldId="346"/>
            <ac:spMk id="5" creationId="{00000000-0000-0000-0000-000000000000}"/>
          </ac:spMkLst>
        </pc:spChg>
        <pc:spChg chg="add del mod">
          <ac:chgData name="Sadia Zar" userId="5821699518c1d69a" providerId="LiveId" clId="{67D7ADCC-EA74-446A-9216-48AD3EE0ED56}" dt="2023-10-04T06:22:34.977" v="332" actId="478"/>
          <ac:spMkLst>
            <pc:docMk/>
            <pc:sldMk cId="3567364091" sldId="346"/>
            <ac:spMk id="6" creationId="{A4114AFC-FB38-E297-FC03-22BD2FCAA31B}"/>
          </ac:spMkLst>
        </pc:spChg>
        <pc:spChg chg="add">
          <ac:chgData name="Sadia Zar" userId="5821699518c1d69a" providerId="LiveId" clId="{67D7ADCC-EA74-446A-9216-48AD3EE0ED56}" dt="2023-10-04T06:22:27.933" v="329" actId="26606"/>
          <ac:spMkLst>
            <pc:docMk/>
            <pc:sldMk cId="3567364091" sldId="346"/>
            <ac:spMk id="7175" creationId="{959C6B72-F8E6-4281-8F3E-93FC0DC98039}"/>
          </ac:spMkLst>
        </pc:spChg>
        <pc:spChg chg="add">
          <ac:chgData name="Sadia Zar" userId="5821699518c1d69a" providerId="LiveId" clId="{67D7ADCC-EA74-446A-9216-48AD3EE0ED56}" dt="2023-10-04T06:22:27.933" v="329" actId="26606"/>
          <ac:spMkLst>
            <pc:docMk/>
            <pc:sldMk cId="3567364091" sldId="346"/>
            <ac:spMk id="7177" creationId="{490234EE-E0D8-4805-9227-CCEAC601691F}"/>
          </ac:spMkLst>
        </pc:spChg>
        <pc:picChg chg="mod ord">
          <ac:chgData name="Sadia Zar" userId="5821699518c1d69a" providerId="LiveId" clId="{67D7ADCC-EA74-446A-9216-48AD3EE0ED56}" dt="2023-10-04T06:22:44.744" v="336" actId="14100"/>
          <ac:picMkLst>
            <pc:docMk/>
            <pc:sldMk cId="3567364091" sldId="346"/>
            <ac:picMk id="2" creationId="{00000000-0000-0000-0000-000000000000}"/>
          </ac:picMkLst>
        </pc:picChg>
        <pc:picChg chg="mod ord">
          <ac:chgData name="Sadia Zar" userId="5821699518c1d69a" providerId="LiveId" clId="{67D7ADCC-EA74-446A-9216-48AD3EE0ED56}" dt="2023-10-04T06:23:23.413" v="356" actId="1076"/>
          <ac:picMkLst>
            <pc:docMk/>
            <pc:sldMk cId="3567364091" sldId="346"/>
            <ac:picMk id="7" creationId="{00000000-0000-0000-0000-000000000000}"/>
          </ac:picMkLst>
        </pc:picChg>
        <pc:picChg chg="add mod">
          <ac:chgData name="Sadia Zar" userId="5821699518c1d69a" providerId="LiveId" clId="{67D7ADCC-EA74-446A-9216-48AD3EE0ED56}" dt="2023-10-04T06:22:50.823" v="339" actId="1076"/>
          <ac:picMkLst>
            <pc:docMk/>
            <pc:sldMk cId="3567364091" sldId="346"/>
            <ac:picMk id="7170" creationId="{6CC78CF5-A51D-0BED-04B6-DF57C6C0D9FA}"/>
          </ac:picMkLst>
        </pc:picChg>
      </pc:sldChg>
      <pc:sldChg chg="delSp modSp mod">
        <pc:chgData name="Sadia Zar" userId="5821699518c1d69a" providerId="LiveId" clId="{67D7ADCC-EA74-446A-9216-48AD3EE0ED56}" dt="2023-10-04T06:25:25.619" v="372" actId="20577"/>
        <pc:sldMkLst>
          <pc:docMk/>
          <pc:sldMk cId="3902096285" sldId="347"/>
        </pc:sldMkLst>
        <pc:spChg chg="mod">
          <ac:chgData name="Sadia Zar" userId="5821699518c1d69a" providerId="LiveId" clId="{67D7ADCC-EA74-446A-9216-48AD3EE0ED56}" dt="2023-10-04T06:25:25.619" v="372" actId="20577"/>
          <ac:spMkLst>
            <pc:docMk/>
            <pc:sldMk cId="3902096285" sldId="347"/>
            <ac:spMk id="3" creationId="{00000000-0000-0000-0000-000000000000}"/>
          </ac:spMkLst>
        </pc:spChg>
        <pc:picChg chg="del">
          <ac:chgData name="Sadia Zar" userId="5821699518c1d69a" providerId="LiveId" clId="{67D7ADCC-EA74-446A-9216-48AD3EE0ED56}" dt="2023-10-04T06:24:55.140" v="360" actId="478"/>
          <ac:picMkLst>
            <pc:docMk/>
            <pc:sldMk cId="3902096285" sldId="347"/>
            <ac:picMk id="4" creationId="{00000000-0000-0000-0000-000000000000}"/>
          </ac:picMkLst>
        </pc:picChg>
      </pc:sldChg>
      <pc:sldChg chg="modSp mod">
        <pc:chgData name="Sadia Zar" userId="5821699518c1d69a" providerId="LiveId" clId="{67D7ADCC-EA74-446A-9216-48AD3EE0ED56}" dt="2023-10-04T06:29:07.493" v="425" actId="20577"/>
        <pc:sldMkLst>
          <pc:docMk/>
          <pc:sldMk cId="4108304056" sldId="348"/>
        </pc:sldMkLst>
        <pc:spChg chg="mod">
          <ac:chgData name="Sadia Zar" userId="5821699518c1d69a" providerId="LiveId" clId="{67D7ADCC-EA74-446A-9216-48AD3EE0ED56}" dt="2023-10-04T06:28:34.688" v="412" actId="404"/>
          <ac:spMkLst>
            <pc:docMk/>
            <pc:sldMk cId="4108304056" sldId="348"/>
            <ac:spMk id="3" creationId="{00000000-0000-0000-0000-000000000000}"/>
          </ac:spMkLst>
        </pc:spChg>
        <pc:spChg chg="mod">
          <ac:chgData name="Sadia Zar" userId="5821699518c1d69a" providerId="LiveId" clId="{67D7ADCC-EA74-446A-9216-48AD3EE0ED56}" dt="2023-10-04T06:29:07.493" v="425" actId="20577"/>
          <ac:spMkLst>
            <pc:docMk/>
            <pc:sldMk cId="4108304056" sldId="348"/>
            <ac:spMk id="5" creationId="{00000000-0000-0000-0000-000000000000}"/>
          </ac:spMkLst>
        </pc:spChg>
        <pc:picChg chg="mod">
          <ac:chgData name="Sadia Zar" userId="5821699518c1d69a" providerId="LiveId" clId="{67D7ADCC-EA74-446A-9216-48AD3EE0ED56}" dt="2023-10-04T06:28:57.966" v="424" actId="1035"/>
          <ac:picMkLst>
            <pc:docMk/>
            <pc:sldMk cId="4108304056" sldId="348"/>
            <ac:picMk id="2" creationId="{00000000-0000-0000-0000-000000000000}"/>
          </ac:picMkLst>
        </pc:picChg>
      </pc:sldChg>
      <pc:sldChg chg="delSp modSp mod">
        <pc:chgData name="Sadia Zar" userId="5821699518c1d69a" providerId="LiveId" clId="{67D7ADCC-EA74-446A-9216-48AD3EE0ED56}" dt="2023-10-04T06:30:34.673" v="459" actId="1036"/>
        <pc:sldMkLst>
          <pc:docMk/>
          <pc:sldMk cId="2202106675" sldId="349"/>
        </pc:sldMkLst>
        <pc:spChg chg="mod">
          <ac:chgData name="Sadia Zar" userId="5821699518c1d69a" providerId="LiveId" clId="{67D7ADCC-EA74-446A-9216-48AD3EE0ED56}" dt="2023-10-04T06:30:34.673" v="459" actId="1036"/>
          <ac:spMkLst>
            <pc:docMk/>
            <pc:sldMk cId="2202106675" sldId="349"/>
            <ac:spMk id="3" creationId="{00000000-0000-0000-0000-000000000000}"/>
          </ac:spMkLst>
        </pc:spChg>
        <pc:picChg chg="del">
          <ac:chgData name="Sadia Zar" userId="5821699518c1d69a" providerId="LiveId" clId="{67D7ADCC-EA74-446A-9216-48AD3EE0ED56}" dt="2023-10-04T06:30:29.646" v="452" actId="21"/>
          <ac:picMkLst>
            <pc:docMk/>
            <pc:sldMk cId="2202106675" sldId="349"/>
            <ac:picMk id="6" creationId="{00000000-0000-0000-0000-000000000000}"/>
          </ac:picMkLst>
        </pc:picChg>
      </pc:sldChg>
      <pc:sldChg chg="addSp modSp mod">
        <pc:chgData name="Sadia Zar" userId="5821699518c1d69a" providerId="LiveId" clId="{67D7ADCC-EA74-446A-9216-48AD3EE0ED56}" dt="2023-10-04T06:32:16.694" v="486" actId="1076"/>
        <pc:sldMkLst>
          <pc:docMk/>
          <pc:sldMk cId="2496792191" sldId="351"/>
        </pc:sldMkLst>
        <pc:spChg chg="mod">
          <ac:chgData name="Sadia Zar" userId="5821699518c1d69a" providerId="LiveId" clId="{67D7ADCC-EA74-446A-9216-48AD3EE0ED56}" dt="2023-10-04T06:31:33.157" v="475" actId="20577"/>
          <ac:spMkLst>
            <pc:docMk/>
            <pc:sldMk cId="2496792191" sldId="351"/>
            <ac:spMk id="3" creationId="{00000000-0000-0000-0000-000000000000}"/>
          </ac:spMkLst>
        </pc:spChg>
        <pc:picChg chg="mod">
          <ac:chgData name="Sadia Zar" userId="5821699518c1d69a" providerId="LiveId" clId="{67D7ADCC-EA74-446A-9216-48AD3EE0ED56}" dt="2023-10-04T06:32:10.623" v="484" actId="1076"/>
          <ac:picMkLst>
            <pc:docMk/>
            <pc:sldMk cId="2496792191" sldId="351"/>
            <ac:picMk id="2" creationId="{00000000-0000-0000-0000-000000000000}"/>
          </ac:picMkLst>
        </pc:picChg>
        <pc:picChg chg="add mod">
          <ac:chgData name="Sadia Zar" userId="5821699518c1d69a" providerId="LiveId" clId="{67D7ADCC-EA74-446A-9216-48AD3EE0ED56}" dt="2023-10-04T06:32:16.694" v="486" actId="1076"/>
          <ac:picMkLst>
            <pc:docMk/>
            <pc:sldMk cId="2496792191" sldId="351"/>
            <ac:picMk id="9218" creationId="{675535CD-4EC2-8788-EA3B-AD7597233C23}"/>
          </ac:picMkLst>
        </pc:picChg>
      </pc:sldChg>
      <pc:sldChg chg="modSp mod">
        <pc:chgData name="Sadia Zar" userId="5821699518c1d69a" providerId="LiveId" clId="{67D7ADCC-EA74-446A-9216-48AD3EE0ED56}" dt="2023-10-04T09:53:38.339" v="712" actId="20577"/>
        <pc:sldMkLst>
          <pc:docMk/>
          <pc:sldMk cId="3465239183" sldId="353"/>
        </pc:sldMkLst>
        <pc:spChg chg="mod">
          <ac:chgData name="Sadia Zar" userId="5821699518c1d69a" providerId="LiveId" clId="{67D7ADCC-EA74-446A-9216-48AD3EE0ED56}" dt="2023-10-04T09:53:30.909" v="710" actId="21"/>
          <ac:spMkLst>
            <pc:docMk/>
            <pc:sldMk cId="3465239183" sldId="353"/>
            <ac:spMk id="3" creationId="{00000000-0000-0000-0000-000000000000}"/>
          </ac:spMkLst>
        </pc:spChg>
        <pc:spChg chg="mod">
          <ac:chgData name="Sadia Zar" userId="5821699518c1d69a" providerId="LiveId" clId="{67D7ADCC-EA74-446A-9216-48AD3EE0ED56}" dt="2023-10-04T09:53:38.339" v="712" actId="20577"/>
          <ac:spMkLst>
            <pc:docMk/>
            <pc:sldMk cId="3465239183" sldId="353"/>
            <ac:spMk id="5" creationId="{00000000-0000-0000-0000-000000000000}"/>
          </ac:spMkLst>
        </pc:spChg>
      </pc:sldChg>
      <pc:sldChg chg="modSp mod">
        <pc:chgData name="Sadia Zar" userId="5821699518c1d69a" providerId="LiveId" clId="{67D7ADCC-EA74-446A-9216-48AD3EE0ED56}" dt="2023-10-04T09:53:47.507" v="713"/>
        <pc:sldMkLst>
          <pc:docMk/>
          <pc:sldMk cId="306516754" sldId="354"/>
        </pc:sldMkLst>
        <pc:spChg chg="mod">
          <ac:chgData name="Sadia Zar" userId="5821699518c1d69a" providerId="LiveId" clId="{67D7ADCC-EA74-446A-9216-48AD3EE0ED56}" dt="2023-10-04T09:53:47.507" v="713"/>
          <ac:spMkLst>
            <pc:docMk/>
            <pc:sldMk cId="306516754" sldId="354"/>
            <ac:spMk id="5" creationId="{00000000-0000-0000-0000-000000000000}"/>
          </ac:spMkLst>
        </pc:spChg>
      </pc:sldChg>
      <pc:sldChg chg="modSp mod">
        <pc:chgData name="Sadia Zar" userId="5821699518c1d69a" providerId="LiveId" clId="{67D7ADCC-EA74-446A-9216-48AD3EE0ED56}" dt="2023-10-04T09:54:15.299" v="720" actId="179"/>
        <pc:sldMkLst>
          <pc:docMk/>
          <pc:sldMk cId="2708374115" sldId="355"/>
        </pc:sldMkLst>
        <pc:spChg chg="mod">
          <ac:chgData name="Sadia Zar" userId="5821699518c1d69a" providerId="LiveId" clId="{67D7ADCC-EA74-446A-9216-48AD3EE0ED56}" dt="2023-10-04T09:54:15.299" v="720" actId="179"/>
          <ac:spMkLst>
            <pc:docMk/>
            <pc:sldMk cId="2708374115" sldId="355"/>
            <ac:spMk id="3" creationId="{00000000-0000-0000-0000-000000000000}"/>
          </ac:spMkLst>
        </pc:spChg>
        <pc:spChg chg="mod">
          <ac:chgData name="Sadia Zar" userId="5821699518c1d69a" providerId="LiveId" clId="{67D7ADCC-EA74-446A-9216-48AD3EE0ED56}" dt="2023-10-04T09:53:58" v="715" actId="20577"/>
          <ac:spMkLst>
            <pc:docMk/>
            <pc:sldMk cId="2708374115" sldId="355"/>
            <ac:spMk id="5" creationId="{00000000-0000-0000-0000-000000000000}"/>
          </ac:spMkLst>
        </pc:spChg>
      </pc:sldChg>
      <pc:sldChg chg="modSp mod">
        <pc:chgData name="Sadia Zar" userId="5821699518c1d69a" providerId="LiveId" clId="{67D7ADCC-EA74-446A-9216-48AD3EE0ED56}" dt="2023-10-04T09:53:21.093" v="709" actId="113"/>
        <pc:sldMkLst>
          <pc:docMk/>
          <pc:sldMk cId="836646598" sldId="356"/>
        </pc:sldMkLst>
        <pc:spChg chg="mod">
          <ac:chgData name="Sadia Zar" userId="5821699518c1d69a" providerId="LiveId" clId="{67D7ADCC-EA74-446A-9216-48AD3EE0ED56}" dt="2023-10-04T09:53:21.093" v="709" actId="113"/>
          <ac:spMkLst>
            <pc:docMk/>
            <pc:sldMk cId="836646598" sldId="356"/>
            <ac:spMk id="3" creationId="{00000000-0000-0000-0000-000000000000}"/>
          </ac:spMkLst>
        </pc:spChg>
        <pc:spChg chg="mod">
          <ac:chgData name="Sadia Zar" userId="5821699518c1d69a" providerId="LiveId" clId="{67D7ADCC-EA74-446A-9216-48AD3EE0ED56}" dt="2023-10-04T09:53:13.159" v="708" actId="20577"/>
          <ac:spMkLst>
            <pc:docMk/>
            <pc:sldMk cId="836646598" sldId="356"/>
            <ac:spMk id="5" creationId="{00000000-0000-0000-0000-000000000000}"/>
          </ac:spMkLst>
        </pc:spChg>
      </pc:sldChg>
      <pc:sldChg chg="delSp modSp mod">
        <pc:chgData name="Sadia Zar" userId="5821699518c1d69a" providerId="LiveId" clId="{67D7ADCC-EA74-446A-9216-48AD3EE0ED56}" dt="2023-10-04T09:59:23.209" v="774" actId="1076"/>
        <pc:sldMkLst>
          <pc:docMk/>
          <pc:sldMk cId="161378229" sldId="357"/>
        </pc:sldMkLst>
        <pc:spChg chg="mod">
          <ac:chgData name="Sadia Zar" userId="5821699518c1d69a" providerId="LiveId" clId="{67D7ADCC-EA74-446A-9216-48AD3EE0ED56}" dt="2023-10-04T09:59:13.782" v="771" actId="20577"/>
          <ac:spMkLst>
            <pc:docMk/>
            <pc:sldMk cId="161378229" sldId="357"/>
            <ac:spMk id="5" creationId="{00000000-0000-0000-0000-000000000000}"/>
          </ac:spMkLst>
        </pc:spChg>
        <pc:spChg chg="del">
          <ac:chgData name="Sadia Zar" userId="5821699518c1d69a" providerId="LiveId" clId="{67D7ADCC-EA74-446A-9216-48AD3EE0ED56}" dt="2023-10-04T09:59:17.229" v="772" actId="478"/>
          <ac:spMkLst>
            <pc:docMk/>
            <pc:sldMk cId="161378229" sldId="357"/>
            <ac:spMk id="6" creationId="{00000000-0000-0000-0000-000000000000}"/>
          </ac:spMkLst>
        </pc:spChg>
        <pc:picChg chg="mod">
          <ac:chgData name="Sadia Zar" userId="5821699518c1d69a" providerId="LiveId" clId="{67D7ADCC-EA74-446A-9216-48AD3EE0ED56}" dt="2023-10-04T09:59:23.209" v="774" actId="1076"/>
          <ac:picMkLst>
            <pc:docMk/>
            <pc:sldMk cId="161378229" sldId="357"/>
            <ac:picMk id="4" creationId="{00000000-0000-0000-0000-000000000000}"/>
          </ac:picMkLst>
        </pc:picChg>
      </pc:sldChg>
      <pc:sldChg chg="addSp delSp modSp mod">
        <pc:chgData name="Sadia Zar" userId="5821699518c1d69a" providerId="LiveId" clId="{67D7ADCC-EA74-446A-9216-48AD3EE0ED56}" dt="2023-10-04T09:59:31.823" v="775" actId="33524"/>
        <pc:sldMkLst>
          <pc:docMk/>
          <pc:sldMk cId="2317977379" sldId="358"/>
        </pc:sldMkLst>
        <pc:spChg chg="mod">
          <ac:chgData name="Sadia Zar" userId="5821699518c1d69a" providerId="LiveId" clId="{67D7ADCC-EA74-446A-9216-48AD3EE0ED56}" dt="2023-10-04T09:59:31.823" v="775" actId="33524"/>
          <ac:spMkLst>
            <pc:docMk/>
            <pc:sldMk cId="2317977379" sldId="358"/>
            <ac:spMk id="3" creationId="{00000000-0000-0000-0000-000000000000}"/>
          </ac:spMkLst>
        </pc:spChg>
        <pc:spChg chg="add">
          <ac:chgData name="Sadia Zar" userId="5821699518c1d69a" providerId="LiveId" clId="{67D7ADCC-EA74-446A-9216-48AD3EE0ED56}" dt="2023-10-04T09:56:39.704" v="763"/>
          <ac:spMkLst>
            <pc:docMk/>
            <pc:sldMk cId="2317977379" sldId="358"/>
            <ac:spMk id="6" creationId="{512C6CCE-014C-CAD1-4669-A1CF2E55DAA1}"/>
          </ac:spMkLst>
        </pc:spChg>
        <pc:picChg chg="mod">
          <ac:chgData name="Sadia Zar" userId="5821699518c1d69a" providerId="LiveId" clId="{67D7ADCC-EA74-446A-9216-48AD3EE0ED56}" dt="2023-10-04T09:56:04.406" v="761" actId="1076"/>
          <ac:picMkLst>
            <pc:docMk/>
            <pc:sldMk cId="2317977379" sldId="358"/>
            <ac:picMk id="2" creationId="{00000000-0000-0000-0000-000000000000}"/>
          </ac:picMkLst>
        </pc:picChg>
        <pc:picChg chg="mod">
          <ac:chgData name="Sadia Zar" userId="5821699518c1d69a" providerId="LiveId" clId="{67D7ADCC-EA74-446A-9216-48AD3EE0ED56}" dt="2023-10-04T09:56:06.939" v="762" actId="1076"/>
          <ac:picMkLst>
            <pc:docMk/>
            <pc:sldMk cId="2317977379" sldId="358"/>
            <ac:picMk id="4" creationId="{00000000-0000-0000-0000-000000000000}"/>
          </ac:picMkLst>
        </pc:picChg>
        <pc:picChg chg="add del mod">
          <ac:chgData name="Sadia Zar" userId="5821699518c1d69a" providerId="LiveId" clId="{67D7ADCC-EA74-446A-9216-48AD3EE0ED56}" dt="2023-10-04T09:58:47.589" v="767"/>
          <ac:picMkLst>
            <pc:docMk/>
            <pc:sldMk cId="2317977379" sldId="358"/>
            <ac:picMk id="1028" creationId="{3C70D1D3-8478-9367-37A0-5701E93653C9}"/>
          </ac:picMkLst>
        </pc:picChg>
        <pc:picChg chg="add mod">
          <ac:chgData name="Sadia Zar" userId="5821699518c1d69a" providerId="LiveId" clId="{67D7ADCC-EA74-446A-9216-48AD3EE0ED56}" dt="2023-10-04T09:58:57.757" v="769" actId="1076"/>
          <ac:picMkLst>
            <pc:docMk/>
            <pc:sldMk cId="2317977379" sldId="358"/>
            <ac:picMk id="1030" creationId="{84A9DD20-A4A8-5E2B-6F1C-C68BE57CC1C2}"/>
          </ac:picMkLst>
        </pc:picChg>
      </pc:sldChg>
      <pc:sldChg chg="addSp delSp modSp new mod setBg addAnim setClrOvrMap">
        <pc:chgData name="Sadia Zar" userId="5821699518c1d69a" providerId="LiveId" clId="{67D7ADCC-EA74-446A-9216-48AD3EE0ED56}" dt="2023-10-04T06:09:18.819" v="99"/>
        <pc:sldMkLst>
          <pc:docMk/>
          <pc:sldMk cId="725767905" sldId="359"/>
        </pc:sldMkLst>
        <pc:spChg chg="mod">
          <ac:chgData name="Sadia Zar" userId="5821699518c1d69a" providerId="LiveId" clId="{67D7ADCC-EA74-446A-9216-48AD3EE0ED56}" dt="2023-10-04T06:09:18.819" v="98" actId="26606"/>
          <ac:spMkLst>
            <pc:docMk/>
            <pc:sldMk cId="725767905" sldId="359"/>
            <ac:spMk id="2" creationId="{6671397D-06EB-D3AC-43A4-086F269F7011}"/>
          </ac:spMkLst>
        </pc:spChg>
        <pc:spChg chg="del mod">
          <ac:chgData name="Sadia Zar" userId="5821699518c1d69a" providerId="LiveId" clId="{67D7ADCC-EA74-446A-9216-48AD3EE0ED56}" dt="2023-10-04T06:07:15.160" v="45" actId="478"/>
          <ac:spMkLst>
            <pc:docMk/>
            <pc:sldMk cId="725767905" sldId="359"/>
            <ac:spMk id="3" creationId="{85DB2A62-ED56-6ED2-80E0-1EFB7EAE4716}"/>
          </ac:spMkLst>
        </pc:spChg>
        <pc:spChg chg="add">
          <ac:chgData name="Sadia Zar" userId="5821699518c1d69a" providerId="LiveId" clId="{67D7ADCC-EA74-446A-9216-48AD3EE0ED56}" dt="2023-10-04T06:09:18.819" v="98" actId="26606"/>
          <ac:spMkLst>
            <pc:docMk/>
            <pc:sldMk cId="725767905" sldId="359"/>
            <ac:spMk id="2067" creationId="{F6E384F5-137A-40B1-97F0-694CC6ECD59C}"/>
          </ac:spMkLst>
        </pc:spChg>
        <pc:spChg chg="add">
          <ac:chgData name="Sadia Zar" userId="5821699518c1d69a" providerId="LiveId" clId="{67D7ADCC-EA74-446A-9216-48AD3EE0ED56}" dt="2023-10-04T06:09:18.819" v="98" actId="26606"/>
          <ac:spMkLst>
            <pc:docMk/>
            <pc:sldMk cId="725767905" sldId="359"/>
            <ac:spMk id="2069" creationId="{9DBC4630-03DA-474F-BBCB-BA3AE6B317A4}"/>
          </ac:spMkLst>
        </pc:spChg>
        <pc:spChg chg="add">
          <ac:chgData name="Sadia Zar" userId="5821699518c1d69a" providerId="LiveId" clId="{67D7ADCC-EA74-446A-9216-48AD3EE0ED56}" dt="2023-10-04T06:09:18.819" v="98" actId="26606"/>
          <ac:spMkLst>
            <pc:docMk/>
            <pc:sldMk cId="725767905" sldId="359"/>
            <ac:spMk id="2071" creationId="{78418A25-6EAC-4140-BFE6-284E1925B5EE}"/>
          </ac:spMkLst>
        </pc:spChg>
        <pc:spChg chg="add">
          <ac:chgData name="Sadia Zar" userId="5821699518c1d69a" providerId="LiveId" clId="{67D7ADCC-EA74-446A-9216-48AD3EE0ED56}" dt="2023-10-04T06:09:18.819" v="98" actId="26606"/>
          <ac:spMkLst>
            <pc:docMk/>
            <pc:sldMk cId="725767905" sldId="359"/>
            <ac:spMk id="2073" creationId="{C20267F5-D4E6-477A-A590-81F2ABD1B862}"/>
          </ac:spMkLst>
        </pc:spChg>
        <pc:spChg chg="add">
          <ac:chgData name="Sadia Zar" userId="5821699518c1d69a" providerId="LiveId" clId="{67D7ADCC-EA74-446A-9216-48AD3EE0ED56}" dt="2023-10-04T06:09:18.819" v="98" actId="26606"/>
          <ac:spMkLst>
            <pc:docMk/>
            <pc:sldMk cId="725767905" sldId="359"/>
            <ac:spMk id="2075" creationId="{6B9D64DB-4D5C-4A91-B45F-F301E3174F9F}"/>
          </ac:spMkLst>
        </pc:spChg>
        <pc:spChg chg="add">
          <ac:chgData name="Sadia Zar" userId="5821699518c1d69a" providerId="LiveId" clId="{67D7ADCC-EA74-446A-9216-48AD3EE0ED56}" dt="2023-10-04T06:09:18.819" v="98" actId="26606"/>
          <ac:spMkLst>
            <pc:docMk/>
            <pc:sldMk cId="725767905" sldId="359"/>
            <ac:spMk id="2077" creationId="{CB14CE1B-4BC5-4EF2-BE3D-05E4F580B3DB}"/>
          </ac:spMkLst>
        </pc:spChg>
        <pc:picChg chg="add mod ord">
          <ac:chgData name="Sadia Zar" userId="5821699518c1d69a" providerId="LiveId" clId="{67D7ADCC-EA74-446A-9216-48AD3EE0ED56}" dt="2023-10-04T06:09:18.819" v="98" actId="26606"/>
          <ac:picMkLst>
            <pc:docMk/>
            <pc:sldMk cId="725767905" sldId="359"/>
            <ac:picMk id="4" creationId="{0C27D957-DC97-FAB1-D93F-EA24C6E17158}"/>
          </ac:picMkLst>
        </pc:picChg>
        <pc:picChg chg="add del mod">
          <ac:chgData name="Sadia Zar" userId="5821699518c1d69a" providerId="LiveId" clId="{67D7ADCC-EA74-446A-9216-48AD3EE0ED56}" dt="2023-10-04T06:06:53.137" v="43"/>
          <ac:picMkLst>
            <pc:docMk/>
            <pc:sldMk cId="725767905" sldId="359"/>
            <ac:picMk id="2050" creationId="{5CCC9D17-2E0B-9058-4ABE-1F3127757B84}"/>
          </ac:picMkLst>
        </pc:picChg>
        <pc:picChg chg="add del mod">
          <ac:chgData name="Sadia Zar" userId="5821699518c1d69a" providerId="LiveId" clId="{67D7ADCC-EA74-446A-9216-48AD3EE0ED56}" dt="2023-10-04T06:06:51.718" v="42"/>
          <ac:picMkLst>
            <pc:docMk/>
            <pc:sldMk cId="725767905" sldId="359"/>
            <ac:picMk id="2052" creationId="{8C498EAD-6BFB-FD49-E85B-D253D9792D50}"/>
          </ac:picMkLst>
        </pc:picChg>
        <pc:picChg chg="add mod">
          <ac:chgData name="Sadia Zar" userId="5821699518c1d69a" providerId="LiveId" clId="{67D7ADCC-EA74-446A-9216-48AD3EE0ED56}" dt="2023-10-04T06:09:18.819" v="98" actId="26606"/>
          <ac:picMkLst>
            <pc:docMk/>
            <pc:sldMk cId="725767905" sldId="359"/>
            <ac:picMk id="2054" creationId="{8562A573-E92E-7547-F4AB-3FDB34C0DB37}"/>
          </ac:picMkLst>
        </pc:picChg>
        <pc:picChg chg="add mod ord">
          <ac:chgData name="Sadia Zar" userId="5821699518c1d69a" providerId="LiveId" clId="{67D7ADCC-EA74-446A-9216-48AD3EE0ED56}" dt="2023-10-04T06:09:18.819" v="98" actId="26606"/>
          <ac:picMkLst>
            <pc:docMk/>
            <pc:sldMk cId="725767905" sldId="359"/>
            <ac:picMk id="2056" creationId="{EB33D86F-054B-E7B6-3C5C-C1CEF9522277}"/>
          </ac:picMkLst>
        </pc:picChg>
        <pc:picChg chg="add mod">
          <ac:chgData name="Sadia Zar" userId="5821699518c1d69a" providerId="LiveId" clId="{67D7ADCC-EA74-446A-9216-48AD3EE0ED56}" dt="2023-10-04T06:09:18.819" v="98" actId="26606"/>
          <ac:picMkLst>
            <pc:docMk/>
            <pc:sldMk cId="725767905" sldId="359"/>
            <ac:picMk id="2058" creationId="{3FA85A72-618E-9E46-6F93-BB3E641D995C}"/>
          </ac:picMkLst>
        </pc:picChg>
        <pc:picChg chg="add mod">
          <ac:chgData name="Sadia Zar" userId="5821699518c1d69a" providerId="LiveId" clId="{67D7ADCC-EA74-446A-9216-48AD3EE0ED56}" dt="2023-10-04T06:09:18.819" v="98" actId="26606"/>
          <ac:picMkLst>
            <pc:docMk/>
            <pc:sldMk cId="725767905" sldId="359"/>
            <ac:picMk id="2060" creationId="{2FB85408-1465-D1FD-60CC-8E7D15A44E7B}"/>
          </ac:picMkLst>
        </pc:picChg>
        <pc:picChg chg="add mod">
          <ac:chgData name="Sadia Zar" userId="5821699518c1d69a" providerId="LiveId" clId="{67D7ADCC-EA74-446A-9216-48AD3EE0ED56}" dt="2023-10-04T06:09:18.819" v="98" actId="26606"/>
          <ac:picMkLst>
            <pc:docMk/>
            <pc:sldMk cId="725767905" sldId="359"/>
            <ac:picMk id="2062" creationId="{9DF0803F-C1B6-4D78-4E2E-CCD224320F57}"/>
          </ac:picMkLst>
        </pc:picChg>
      </pc:sldChg>
      <pc:sldChg chg="addSp delSp modSp new mod setBg setClrOvrMap">
        <pc:chgData name="Sadia Zar" userId="5821699518c1d69a" providerId="LiveId" clId="{67D7ADCC-EA74-446A-9216-48AD3EE0ED56}" dt="2023-10-04T06:15:33.737" v="194" actId="26606"/>
        <pc:sldMkLst>
          <pc:docMk/>
          <pc:sldMk cId="3277497944" sldId="360"/>
        </pc:sldMkLst>
        <pc:spChg chg="mod">
          <ac:chgData name="Sadia Zar" userId="5821699518c1d69a" providerId="LiveId" clId="{67D7ADCC-EA74-446A-9216-48AD3EE0ED56}" dt="2023-10-04T06:15:33.737" v="194" actId="26606"/>
          <ac:spMkLst>
            <pc:docMk/>
            <pc:sldMk cId="3277497944" sldId="360"/>
            <ac:spMk id="2" creationId="{9EF5E3FC-1BA4-09D8-DF05-67D12861B0C5}"/>
          </ac:spMkLst>
        </pc:spChg>
        <pc:spChg chg="del">
          <ac:chgData name="Sadia Zar" userId="5821699518c1d69a" providerId="LiveId" clId="{67D7ADCC-EA74-446A-9216-48AD3EE0ED56}" dt="2023-10-04T06:14:20.204" v="161" actId="478"/>
          <ac:spMkLst>
            <pc:docMk/>
            <pc:sldMk cId="3277497944" sldId="360"/>
            <ac:spMk id="3" creationId="{D36E92DB-B3B1-8381-324E-25A37129129E}"/>
          </ac:spMkLst>
        </pc:spChg>
        <pc:spChg chg="add">
          <ac:chgData name="Sadia Zar" userId="5821699518c1d69a" providerId="LiveId" clId="{67D7ADCC-EA74-446A-9216-48AD3EE0ED56}" dt="2023-10-04T06:15:33.737" v="194" actId="26606"/>
          <ac:spMkLst>
            <pc:docMk/>
            <pc:sldMk cId="3277497944" sldId="360"/>
            <ac:spMk id="4113" creationId="{F6E384F5-137A-40B1-97F0-694CC6ECD59C}"/>
          </ac:spMkLst>
        </pc:spChg>
        <pc:spChg chg="add">
          <ac:chgData name="Sadia Zar" userId="5821699518c1d69a" providerId="LiveId" clId="{67D7ADCC-EA74-446A-9216-48AD3EE0ED56}" dt="2023-10-04T06:15:33.737" v="194" actId="26606"/>
          <ac:spMkLst>
            <pc:docMk/>
            <pc:sldMk cId="3277497944" sldId="360"/>
            <ac:spMk id="4115" creationId="{9DBC4630-03DA-474F-BBCB-BA3AE6B317A4}"/>
          </ac:spMkLst>
        </pc:spChg>
        <pc:spChg chg="add">
          <ac:chgData name="Sadia Zar" userId="5821699518c1d69a" providerId="LiveId" clId="{67D7ADCC-EA74-446A-9216-48AD3EE0ED56}" dt="2023-10-04T06:15:33.737" v="194" actId="26606"/>
          <ac:spMkLst>
            <pc:docMk/>
            <pc:sldMk cId="3277497944" sldId="360"/>
            <ac:spMk id="4117" creationId="{78418A25-6EAC-4140-BFE6-284E1925B5EE}"/>
          </ac:spMkLst>
        </pc:spChg>
        <pc:spChg chg="add">
          <ac:chgData name="Sadia Zar" userId="5821699518c1d69a" providerId="LiveId" clId="{67D7ADCC-EA74-446A-9216-48AD3EE0ED56}" dt="2023-10-04T06:15:33.737" v="194" actId="26606"/>
          <ac:spMkLst>
            <pc:docMk/>
            <pc:sldMk cId="3277497944" sldId="360"/>
            <ac:spMk id="4119" creationId="{C20267F5-D4E6-477A-A590-81F2ABD1B862}"/>
          </ac:spMkLst>
        </pc:spChg>
        <pc:spChg chg="add">
          <ac:chgData name="Sadia Zar" userId="5821699518c1d69a" providerId="LiveId" clId="{67D7ADCC-EA74-446A-9216-48AD3EE0ED56}" dt="2023-10-04T06:15:33.737" v="194" actId="26606"/>
          <ac:spMkLst>
            <pc:docMk/>
            <pc:sldMk cId="3277497944" sldId="360"/>
            <ac:spMk id="4121" creationId="{6B9D64DB-4D5C-4A91-B45F-F301E3174F9F}"/>
          </ac:spMkLst>
        </pc:spChg>
        <pc:spChg chg="add">
          <ac:chgData name="Sadia Zar" userId="5821699518c1d69a" providerId="LiveId" clId="{67D7ADCC-EA74-446A-9216-48AD3EE0ED56}" dt="2023-10-04T06:15:33.737" v="194" actId="26606"/>
          <ac:spMkLst>
            <pc:docMk/>
            <pc:sldMk cId="3277497944" sldId="360"/>
            <ac:spMk id="4123" creationId="{CB14CE1B-4BC5-4EF2-BE3D-05E4F580B3DB}"/>
          </ac:spMkLst>
        </pc:spChg>
        <pc:picChg chg="add mod ord">
          <ac:chgData name="Sadia Zar" userId="5821699518c1d69a" providerId="LiveId" clId="{67D7ADCC-EA74-446A-9216-48AD3EE0ED56}" dt="2023-10-04T06:15:33.737" v="194" actId="26606"/>
          <ac:picMkLst>
            <pc:docMk/>
            <pc:sldMk cId="3277497944" sldId="360"/>
            <ac:picMk id="4098" creationId="{53986301-C662-E574-F227-4423132E3599}"/>
          </ac:picMkLst>
        </pc:picChg>
        <pc:picChg chg="add mod">
          <ac:chgData name="Sadia Zar" userId="5821699518c1d69a" providerId="LiveId" clId="{67D7ADCC-EA74-446A-9216-48AD3EE0ED56}" dt="2023-10-04T06:15:33.737" v="194" actId="26606"/>
          <ac:picMkLst>
            <pc:docMk/>
            <pc:sldMk cId="3277497944" sldId="360"/>
            <ac:picMk id="4100" creationId="{DC90C9C4-91D9-38B2-E4B8-CA409FDC9AA9}"/>
          </ac:picMkLst>
        </pc:picChg>
        <pc:picChg chg="add mod">
          <ac:chgData name="Sadia Zar" userId="5821699518c1d69a" providerId="LiveId" clId="{67D7ADCC-EA74-446A-9216-48AD3EE0ED56}" dt="2023-10-04T06:15:33.737" v="194" actId="26606"/>
          <ac:picMkLst>
            <pc:docMk/>
            <pc:sldMk cId="3277497944" sldId="360"/>
            <ac:picMk id="4102" creationId="{BE13B8E3-77C7-9AB2-C8C7-04F652082674}"/>
          </ac:picMkLst>
        </pc:picChg>
        <pc:picChg chg="add mod">
          <ac:chgData name="Sadia Zar" userId="5821699518c1d69a" providerId="LiveId" clId="{67D7ADCC-EA74-446A-9216-48AD3EE0ED56}" dt="2023-10-04T06:15:33.737" v="194" actId="26606"/>
          <ac:picMkLst>
            <pc:docMk/>
            <pc:sldMk cId="3277497944" sldId="360"/>
            <ac:picMk id="4104" creationId="{DBB6265C-B29C-FAE4-CE1E-512ABE92DA5D}"/>
          </ac:picMkLst>
        </pc:picChg>
        <pc:picChg chg="add mod ord">
          <ac:chgData name="Sadia Zar" userId="5821699518c1d69a" providerId="LiveId" clId="{67D7ADCC-EA74-446A-9216-48AD3EE0ED56}" dt="2023-10-04T06:15:33.737" v="194" actId="26606"/>
          <ac:picMkLst>
            <pc:docMk/>
            <pc:sldMk cId="3277497944" sldId="360"/>
            <ac:picMk id="4106" creationId="{8835A733-F1B5-C508-40C8-2DE7C9B2E0B9}"/>
          </ac:picMkLst>
        </pc:picChg>
        <pc:picChg chg="add mod ord">
          <ac:chgData name="Sadia Zar" userId="5821699518c1d69a" providerId="LiveId" clId="{67D7ADCC-EA74-446A-9216-48AD3EE0ED56}" dt="2023-10-04T06:15:33.737" v="194" actId="26606"/>
          <ac:picMkLst>
            <pc:docMk/>
            <pc:sldMk cId="3277497944" sldId="360"/>
            <ac:picMk id="4108" creationId="{6C388F74-C313-9323-FC24-F24BEA23AB7E}"/>
          </ac:picMkLst>
        </pc:picChg>
      </pc:sldChg>
      <pc:sldChg chg="addSp delSp modSp new mod ord setBg addAnim setClrOvrMap">
        <pc:chgData name="Sadia Zar" userId="5821699518c1d69a" providerId="LiveId" clId="{67D7ADCC-EA74-446A-9216-48AD3EE0ED56}" dt="2023-10-04T06:20:22.608" v="288" actId="20577"/>
        <pc:sldMkLst>
          <pc:docMk/>
          <pc:sldMk cId="2305255690" sldId="361"/>
        </pc:sldMkLst>
        <pc:spChg chg="mod">
          <ac:chgData name="Sadia Zar" userId="5821699518c1d69a" providerId="LiveId" clId="{67D7ADCC-EA74-446A-9216-48AD3EE0ED56}" dt="2023-10-04T06:20:22.608" v="288" actId="20577"/>
          <ac:spMkLst>
            <pc:docMk/>
            <pc:sldMk cId="2305255690" sldId="361"/>
            <ac:spMk id="2" creationId="{260AB9CE-3018-77EE-D73B-7AE4614DD025}"/>
          </ac:spMkLst>
        </pc:spChg>
        <pc:spChg chg="del mod">
          <ac:chgData name="Sadia Zar" userId="5821699518c1d69a" providerId="LiveId" clId="{67D7ADCC-EA74-446A-9216-48AD3EE0ED56}" dt="2023-10-04T06:18:41.404" v="268" actId="478"/>
          <ac:spMkLst>
            <pc:docMk/>
            <pc:sldMk cId="2305255690" sldId="361"/>
            <ac:spMk id="3" creationId="{91033E71-8BA4-54EA-ED51-1F11FADF698D}"/>
          </ac:spMkLst>
        </pc:spChg>
        <pc:spChg chg="add">
          <ac:chgData name="Sadia Zar" userId="5821699518c1d69a" providerId="LiveId" clId="{67D7ADCC-EA74-446A-9216-48AD3EE0ED56}" dt="2023-10-04T06:19:52.843" v="283" actId="26606"/>
          <ac:spMkLst>
            <pc:docMk/>
            <pc:sldMk cId="2305255690" sldId="361"/>
            <ac:spMk id="6161" creationId="{F6E384F5-137A-40B1-97F0-694CC6ECD59C}"/>
          </ac:spMkLst>
        </pc:spChg>
        <pc:spChg chg="add">
          <ac:chgData name="Sadia Zar" userId="5821699518c1d69a" providerId="LiveId" clId="{67D7ADCC-EA74-446A-9216-48AD3EE0ED56}" dt="2023-10-04T06:19:52.843" v="283" actId="26606"/>
          <ac:spMkLst>
            <pc:docMk/>
            <pc:sldMk cId="2305255690" sldId="361"/>
            <ac:spMk id="6163" creationId="{9DBC4630-03DA-474F-BBCB-BA3AE6B317A4}"/>
          </ac:spMkLst>
        </pc:spChg>
        <pc:spChg chg="add">
          <ac:chgData name="Sadia Zar" userId="5821699518c1d69a" providerId="LiveId" clId="{67D7ADCC-EA74-446A-9216-48AD3EE0ED56}" dt="2023-10-04T06:19:52.843" v="283" actId="26606"/>
          <ac:spMkLst>
            <pc:docMk/>
            <pc:sldMk cId="2305255690" sldId="361"/>
            <ac:spMk id="6165" creationId="{78418A25-6EAC-4140-BFE6-284E1925B5EE}"/>
          </ac:spMkLst>
        </pc:spChg>
        <pc:spChg chg="add">
          <ac:chgData name="Sadia Zar" userId="5821699518c1d69a" providerId="LiveId" clId="{67D7ADCC-EA74-446A-9216-48AD3EE0ED56}" dt="2023-10-04T06:19:52.843" v="283" actId="26606"/>
          <ac:spMkLst>
            <pc:docMk/>
            <pc:sldMk cId="2305255690" sldId="361"/>
            <ac:spMk id="6167" creationId="{C20267F5-D4E6-477A-A590-81F2ABD1B862}"/>
          </ac:spMkLst>
        </pc:spChg>
        <pc:spChg chg="add">
          <ac:chgData name="Sadia Zar" userId="5821699518c1d69a" providerId="LiveId" clId="{67D7ADCC-EA74-446A-9216-48AD3EE0ED56}" dt="2023-10-04T06:19:52.843" v="283" actId="26606"/>
          <ac:spMkLst>
            <pc:docMk/>
            <pc:sldMk cId="2305255690" sldId="361"/>
            <ac:spMk id="6169" creationId="{6B9D64DB-4D5C-4A91-B45F-F301E3174F9F}"/>
          </ac:spMkLst>
        </pc:spChg>
        <pc:spChg chg="add">
          <ac:chgData name="Sadia Zar" userId="5821699518c1d69a" providerId="LiveId" clId="{67D7ADCC-EA74-446A-9216-48AD3EE0ED56}" dt="2023-10-04T06:19:52.843" v="283" actId="26606"/>
          <ac:spMkLst>
            <pc:docMk/>
            <pc:sldMk cId="2305255690" sldId="361"/>
            <ac:spMk id="6171" creationId="{CB14CE1B-4BC5-4EF2-BE3D-05E4F580B3DB}"/>
          </ac:spMkLst>
        </pc:spChg>
        <pc:picChg chg="add mod ord">
          <ac:chgData name="Sadia Zar" userId="5821699518c1d69a" providerId="LiveId" clId="{67D7ADCC-EA74-446A-9216-48AD3EE0ED56}" dt="2023-10-04T06:19:52.843" v="283" actId="26606"/>
          <ac:picMkLst>
            <pc:docMk/>
            <pc:sldMk cId="2305255690" sldId="361"/>
            <ac:picMk id="6146" creationId="{27609E04-817F-C0C5-D444-00D7F042443D}"/>
          </ac:picMkLst>
        </pc:picChg>
        <pc:picChg chg="add mod">
          <ac:chgData name="Sadia Zar" userId="5821699518c1d69a" providerId="LiveId" clId="{67D7ADCC-EA74-446A-9216-48AD3EE0ED56}" dt="2023-10-04T06:19:52.843" v="283" actId="26606"/>
          <ac:picMkLst>
            <pc:docMk/>
            <pc:sldMk cId="2305255690" sldId="361"/>
            <ac:picMk id="6148" creationId="{4EBB88EB-D5C7-2162-09B0-9439BE056CF9}"/>
          </ac:picMkLst>
        </pc:picChg>
        <pc:picChg chg="add mod">
          <ac:chgData name="Sadia Zar" userId="5821699518c1d69a" providerId="LiveId" clId="{67D7ADCC-EA74-446A-9216-48AD3EE0ED56}" dt="2023-10-04T06:19:52.843" v="283" actId="26606"/>
          <ac:picMkLst>
            <pc:docMk/>
            <pc:sldMk cId="2305255690" sldId="361"/>
            <ac:picMk id="6150" creationId="{90B28CAF-3D03-FF22-8FD5-15F7AC993731}"/>
          </ac:picMkLst>
        </pc:picChg>
        <pc:picChg chg="add mod">
          <ac:chgData name="Sadia Zar" userId="5821699518c1d69a" providerId="LiveId" clId="{67D7ADCC-EA74-446A-9216-48AD3EE0ED56}" dt="2023-10-04T06:19:52.843" v="283" actId="26606"/>
          <ac:picMkLst>
            <pc:docMk/>
            <pc:sldMk cId="2305255690" sldId="361"/>
            <ac:picMk id="6152" creationId="{41A3775B-B9B6-B431-37F1-2F79891635B9}"/>
          </ac:picMkLst>
        </pc:picChg>
        <pc:picChg chg="add mod ord">
          <ac:chgData name="Sadia Zar" userId="5821699518c1d69a" providerId="LiveId" clId="{67D7ADCC-EA74-446A-9216-48AD3EE0ED56}" dt="2023-10-04T06:19:52.843" v="283" actId="26606"/>
          <ac:picMkLst>
            <pc:docMk/>
            <pc:sldMk cId="2305255690" sldId="361"/>
            <ac:picMk id="6154" creationId="{F280CC46-ED46-98B3-FA10-EED542759E36}"/>
          </ac:picMkLst>
        </pc:picChg>
        <pc:picChg chg="add mod">
          <ac:chgData name="Sadia Zar" userId="5821699518c1d69a" providerId="LiveId" clId="{67D7ADCC-EA74-446A-9216-48AD3EE0ED56}" dt="2023-10-04T06:19:52.843" v="283" actId="26606"/>
          <ac:picMkLst>
            <pc:docMk/>
            <pc:sldMk cId="2305255690" sldId="361"/>
            <ac:picMk id="6156" creationId="{96A59F95-06EB-5A22-089E-FD128748CBE6}"/>
          </ac:picMkLst>
        </pc:picChg>
      </pc:sldChg>
      <pc:sldChg chg="new del">
        <pc:chgData name="Sadia Zar" userId="5821699518c1d69a" providerId="LiveId" clId="{67D7ADCC-EA74-446A-9216-48AD3EE0ED56}" dt="2023-10-04T06:21:17.138" v="300" actId="47"/>
        <pc:sldMkLst>
          <pc:docMk/>
          <pc:sldMk cId="1830165462" sldId="362"/>
        </pc:sldMkLst>
      </pc:sldChg>
      <pc:sldChg chg="delSp modSp add mod">
        <pc:chgData name="Sadia Zar" userId="5821699518c1d69a" providerId="LiveId" clId="{67D7ADCC-EA74-446A-9216-48AD3EE0ED56}" dt="2023-10-04T06:22:02.743" v="327" actId="12"/>
        <pc:sldMkLst>
          <pc:docMk/>
          <pc:sldMk cId="461085648" sldId="363"/>
        </pc:sldMkLst>
        <pc:spChg chg="mod">
          <ac:chgData name="Sadia Zar" userId="5821699518c1d69a" providerId="LiveId" clId="{67D7ADCC-EA74-446A-9216-48AD3EE0ED56}" dt="2023-10-04T06:22:02.743" v="327" actId="12"/>
          <ac:spMkLst>
            <pc:docMk/>
            <pc:sldMk cId="461085648" sldId="363"/>
            <ac:spMk id="3" creationId="{00000000-0000-0000-0000-000000000000}"/>
          </ac:spMkLst>
        </pc:spChg>
        <pc:picChg chg="del">
          <ac:chgData name="Sadia Zar" userId="5821699518c1d69a" providerId="LiveId" clId="{67D7ADCC-EA74-446A-9216-48AD3EE0ED56}" dt="2023-10-04T06:21:19.930" v="301" actId="478"/>
          <ac:picMkLst>
            <pc:docMk/>
            <pc:sldMk cId="461085648" sldId="363"/>
            <ac:picMk id="2" creationId="{00000000-0000-0000-0000-000000000000}"/>
          </ac:picMkLst>
        </pc:picChg>
        <pc:picChg chg="mod">
          <ac:chgData name="Sadia Zar" userId="5821699518c1d69a" providerId="LiveId" clId="{67D7ADCC-EA74-446A-9216-48AD3EE0ED56}" dt="2023-10-04T06:21:32.988" v="320" actId="1035"/>
          <ac:picMkLst>
            <pc:docMk/>
            <pc:sldMk cId="461085648" sldId="363"/>
            <ac:picMk id="7" creationId="{00000000-0000-0000-0000-000000000000}"/>
          </ac:picMkLst>
        </pc:picChg>
      </pc:sldChg>
      <pc:sldChg chg="addSp delSp modSp add mod setBg">
        <pc:chgData name="Sadia Zar" userId="5821699518c1d69a" providerId="LiveId" clId="{67D7ADCC-EA74-446A-9216-48AD3EE0ED56}" dt="2023-10-04T06:29:11.872" v="426" actId="20577"/>
        <pc:sldMkLst>
          <pc:docMk/>
          <pc:sldMk cId="3686439914" sldId="364"/>
        </pc:sldMkLst>
        <pc:spChg chg="mod ord">
          <ac:chgData name="Sadia Zar" userId="5821699518c1d69a" providerId="LiveId" clId="{67D7ADCC-EA74-446A-9216-48AD3EE0ED56}" dt="2023-10-04T06:27:40.120" v="401" actId="15"/>
          <ac:spMkLst>
            <pc:docMk/>
            <pc:sldMk cId="3686439914" sldId="364"/>
            <ac:spMk id="3" creationId="{00000000-0000-0000-0000-000000000000}"/>
          </ac:spMkLst>
        </pc:spChg>
        <pc:spChg chg="mod">
          <ac:chgData name="Sadia Zar" userId="5821699518c1d69a" providerId="LiveId" clId="{67D7ADCC-EA74-446A-9216-48AD3EE0ED56}" dt="2023-10-04T06:29:11.872" v="426" actId="20577"/>
          <ac:spMkLst>
            <pc:docMk/>
            <pc:sldMk cId="3686439914" sldId="364"/>
            <ac:spMk id="5" creationId="{00000000-0000-0000-0000-000000000000}"/>
          </ac:spMkLst>
        </pc:spChg>
        <pc:spChg chg="add del">
          <ac:chgData name="Sadia Zar" userId="5821699518c1d69a" providerId="LiveId" clId="{67D7ADCC-EA74-446A-9216-48AD3EE0ED56}" dt="2023-10-04T06:26:56.752" v="395" actId="26606"/>
          <ac:spMkLst>
            <pc:docMk/>
            <pc:sldMk cId="3686439914" sldId="364"/>
            <ac:spMk id="8199" creationId="{45D37F4E-DDB4-456B-97E0-9937730A039F}"/>
          </ac:spMkLst>
        </pc:spChg>
        <pc:spChg chg="add del">
          <ac:chgData name="Sadia Zar" userId="5821699518c1d69a" providerId="LiveId" clId="{67D7ADCC-EA74-446A-9216-48AD3EE0ED56}" dt="2023-10-04T06:26:56.752" v="395" actId="26606"/>
          <ac:spMkLst>
            <pc:docMk/>
            <pc:sldMk cId="3686439914" sldId="364"/>
            <ac:spMk id="8201" creationId="{B2DD41CD-8F47-4F56-AD12-4E2FF7696987}"/>
          </ac:spMkLst>
        </pc:spChg>
        <pc:picChg chg="add mod">
          <ac:chgData name="Sadia Zar" userId="5821699518c1d69a" providerId="LiveId" clId="{67D7ADCC-EA74-446A-9216-48AD3EE0ED56}" dt="2023-10-04T06:27:22.478" v="397" actId="14100"/>
          <ac:picMkLst>
            <pc:docMk/>
            <pc:sldMk cId="3686439914" sldId="364"/>
            <ac:picMk id="8194" creationId="{BCED4CDE-ECAF-64B1-8501-F36237CD6EEA}"/>
          </ac:picMkLst>
        </pc:picChg>
      </pc:sldChg>
      <pc:sldChg chg="delSp modSp add mod">
        <pc:chgData name="Sadia Zar" userId="5821699518c1d69a" providerId="LiveId" clId="{67D7ADCC-EA74-446A-9216-48AD3EE0ED56}" dt="2023-10-04T06:30:25.887" v="451" actId="1036"/>
        <pc:sldMkLst>
          <pc:docMk/>
          <pc:sldMk cId="2720838657" sldId="365"/>
        </pc:sldMkLst>
        <pc:spChg chg="mod">
          <ac:chgData name="Sadia Zar" userId="5821699518c1d69a" providerId="LiveId" clId="{67D7ADCC-EA74-446A-9216-48AD3EE0ED56}" dt="2023-10-04T06:30:25.887" v="451" actId="1036"/>
          <ac:spMkLst>
            <pc:docMk/>
            <pc:sldMk cId="2720838657" sldId="365"/>
            <ac:spMk id="3" creationId="{00000000-0000-0000-0000-000000000000}"/>
          </ac:spMkLst>
        </pc:spChg>
        <pc:picChg chg="del">
          <ac:chgData name="Sadia Zar" userId="5821699518c1d69a" providerId="LiveId" clId="{67D7ADCC-EA74-446A-9216-48AD3EE0ED56}" dt="2023-10-04T06:30:03.357" v="430" actId="478"/>
          <ac:picMkLst>
            <pc:docMk/>
            <pc:sldMk cId="2720838657" sldId="365"/>
            <ac:picMk id="6" creationId="{00000000-0000-0000-0000-000000000000}"/>
          </ac:picMkLst>
        </pc:picChg>
      </pc:sldChg>
      <pc:sldChg chg="addSp delSp modSp add mod">
        <pc:chgData name="Sadia Zar" userId="5821699518c1d69a" providerId="LiveId" clId="{67D7ADCC-EA74-446A-9216-48AD3EE0ED56}" dt="2023-10-04T06:30:50.510" v="465" actId="1076"/>
        <pc:sldMkLst>
          <pc:docMk/>
          <pc:sldMk cId="190484536" sldId="366"/>
        </pc:sldMkLst>
        <pc:spChg chg="del">
          <ac:chgData name="Sadia Zar" userId="5821699518c1d69a" providerId="LiveId" clId="{67D7ADCC-EA74-446A-9216-48AD3EE0ED56}" dt="2023-10-04T06:30:41.255" v="461" actId="478"/>
          <ac:spMkLst>
            <pc:docMk/>
            <pc:sldMk cId="190484536" sldId="366"/>
            <ac:spMk id="3" creationId="{00000000-0000-0000-0000-000000000000}"/>
          </ac:spMkLst>
        </pc:spChg>
        <pc:spChg chg="add del mod">
          <ac:chgData name="Sadia Zar" userId="5821699518c1d69a" providerId="LiveId" clId="{67D7ADCC-EA74-446A-9216-48AD3EE0ED56}" dt="2023-10-04T06:30:46.093" v="463" actId="478"/>
          <ac:spMkLst>
            <pc:docMk/>
            <pc:sldMk cId="190484536" sldId="366"/>
            <ac:spMk id="4" creationId="{8FDBF5A3-0014-75F7-6D24-34D0B3917069}"/>
          </ac:spMkLst>
        </pc:spChg>
        <pc:picChg chg="add mod">
          <ac:chgData name="Sadia Zar" userId="5821699518c1d69a" providerId="LiveId" clId="{67D7ADCC-EA74-446A-9216-48AD3EE0ED56}" dt="2023-10-04T06:30:50.510" v="465" actId="1076"/>
          <ac:picMkLst>
            <pc:docMk/>
            <pc:sldMk cId="190484536" sldId="366"/>
            <ac:picMk id="6" creationId="{794EA3EA-C456-E88E-2026-4A9BD6C6E01A}"/>
          </ac:picMkLst>
        </pc:picChg>
      </pc:sldChg>
      <pc:sldChg chg="delSp modSp add mod">
        <pc:chgData name="Sadia Zar" userId="5821699518c1d69a" providerId="LiveId" clId="{67D7ADCC-EA74-446A-9216-48AD3EE0ED56}" dt="2023-10-04T06:33:02.933" v="514" actId="403"/>
        <pc:sldMkLst>
          <pc:docMk/>
          <pc:sldMk cId="1410803803" sldId="367"/>
        </pc:sldMkLst>
        <pc:spChg chg="mod">
          <ac:chgData name="Sadia Zar" userId="5821699518c1d69a" providerId="LiveId" clId="{67D7ADCC-EA74-446A-9216-48AD3EE0ED56}" dt="2023-10-04T06:33:02.933" v="514" actId="403"/>
          <ac:spMkLst>
            <pc:docMk/>
            <pc:sldMk cId="1410803803" sldId="367"/>
            <ac:spMk id="3" creationId="{00000000-0000-0000-0000-000000000000}"/>
          </ac:spMkLst>
        </pc:spChg>
        <pc:picChg chg="del">
          <ac:chgData name="Sadia Zar" userId="5821699518c1d69a" providerId="LiveId" clId="{67D7ADCC-EA74-446A-9216-48AD3EE0ED56}" dt="2023-10-04T06:32:44.918" v="488" actId="478"/>
          <ac:picMkLst>
            <pc:docMk/>
            <pc:sldMk cId="1410803803" sldId="367"/>
            <ac:picMk id="2" creationId="{00000000-0000-0000-0000-000000000000}"/>
          </ac:picMkLst>
        </pc:picChg>
        <pc:picChg chg="del">
          <ac:chgData name="Sadia Zar" userId="5821699518c1d69a" providerId="LiveId" clId="{67D7ADCC-EA74-446A-9216-48AD3EE0ED56}" dt="2023-10-04T06:32:44.918" v="488" actId="478"/>
          <ac:picMkLst>
            <pc:docMk/>
            <pc:sldMk cId="1410803803" sldId="367"/>
            <ac:picMk id="9218" creationId="{675535CD-4EC2-8788-EA3B-AD7597233C23}"/>
          </ac:picMkLst>
        </pc:picChg>
      </pc:sldChg>
      <pc:sldChg chg="modSp add mod ord">
        <pc:chgData name="Sadia Zar" userId="5821699518c1d69a" providerId="LiveId" clId="{67D7ADCC-EA74-446A-9216-48AD3EE0ED56}" dt="2023-10-04T06:37:12.550" v="589" actId="2711"/>
        <pc:sldMkLst>
          <pc:docMk/>
          <pc:sldMk cId="2434413696" sldId="368"/>
        </pc:sldMkLst>
        <pc:spChg chg="mod">
          <ac:chgData name="Sadia Zar" userId="5821699518c1d69a" providerId="LiveId" clId="{67D7ADCC-EA74-446A-9216-48AD3EE0ED56}" dt="2023-10-04T06:37:12.550" v="589" actId="2711"/>
          <ac:spMkLst>
            <pc:docMk/>
            <pc:sldMk cId="2434413696" sldId="368"/>
            <ac:spMk id="3" creationId="{00000000-0000-0000-0000-000000000000}"/>
          </ac:spMkLst>
        </pc:spChg>
        <pc:spChg chg="mod">
          <ac:chgData name="Sadia Zar" userId="5821699518c1d69a" providerId="LiveId" clId="{67D7ADCC-EA74-446A-9216-48AD3EE0ED56}" dt="2023-10-04T06:33:58.249" v="545" actId="20577"/>
          <ac:spMkLst>
            <pc:docMk/>
            <pc:sldMk cId="2434413696" sldId="368"/>
            <ac:spMk id="5" creationId="{00000000-0000-0000-0000-000000000000}"/>
          </ac:spMkLst>
        </pc:spChg>
      </pc:sldChg>
      <pc:sldChg chg="new del">
        <pc:chgData name="Sadia Zar" userId="5821699518c1d69a" providerId="LiveId" clId="{67D7ADCC-EA74-446A-9216-48AD3EE0ED56}" dt="2023-10-04T06:49:10.883" v="681" actId="680"/>
        <pc:sldMkLst>
          <pc:docMk/>
          <pc:sldMk cId="3289219325" sldId="369"/>
        </pc:sldMkLst>
      </pc:sldChg>
      <pc:sldChg chg="modSp add mod ord">
        <pc:chgData name="Sadia Zar" userId="5821699518c1d69a" providerId="LiveId" clId="{67D7ADCC-EA74-446A-9216-48AD3EE0ED56}" dt="2023-10-04T06:49:47.423" v="692" actId="15"/>
        <pc:sldMkLst>
          <pc:docMk/>
          <pc:sldMk cId="4173222137" sldId="369"/>
        </pc:sldMkLst>
        <pc:spChg chg="mod">
          <ac:chgData name="Sadia Zar" userId="5821699518c1d69a" providerId="LiveId" clId="{67D7ADCC-EA74-446A-9216-48AD3EE0ED56}" dt="2023-10-04T06:49:47.423" v="692" actId="15"/>
          <ac:spMkLst>
            <pc:docMk/>
            <pc:sldMk cId="4173222137" sldId="369"/>
            <ac:spMk id="3" creationId="{00000000-0000-0000-0000-000000000000}"/>
          </ac:spMkLst>
        </pc:spChg>
        <pc:spChg chg="mod">
          <ac:chgData name="Sadia Zar" userId="5821699518c1d69a" providerId="LiveId" clId="{67D7ADCC-EA74-446A-9216-48AD3EE0ED56}" dt="2023-10-04T06:49:35.877" v="690"/>
          <ac:spMkLst>
            <pc:docMk/>
            <pc:sldMk cId="4173222137" sldId="369"/>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7F1A70-CF7C-4FEE-A74A-F72A810F0028}"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7473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F1A70-CF7C-4FEE-A74A-F72A810F0028}"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153414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F1A70-CF7C-4FEE-A74A-F72A810F0028}"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89676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F1A70-CF7C-4FEE-A74A-F72A810F0028}"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382166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7F1A70-CF7C-4FEE-A74A-F72A810F0028}"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182630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7F1A70-CF7C-4FEE-A74A-F72A810F0028}"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59302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7F1A70-CF7C-4FEE-A74A-F72A810F0028}"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142596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7F1A70-CF7C-4FEE-A74A-F72A810F0028}"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4162050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F1A70-CF7C-4FEE-A74A-F72A810F0028}"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39988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7F1A70-CF7C-4FEE-A74A-F72A810F0028}"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417893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7F1A70-CF7C-4FEE-A74A-F72A810F0028}"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DCDFB-15B0-4C62-949E-E8B12FDEE483}" type="slidenum">
              <a:rPr lang="en-US" smtClean="0"/>
              <a:t>‹#›</a:t>
            </a:fld>
            <a:endParaRPr lang="en-US"/>
          </a:p>
        </p:txBody>
      </p:sp>
    </p:spTree>
    <p:extLst>
      <p:ext uri="{BB962C8B-B14F-4D97-AF65-F5344CB8AC3E}">
        <p14:creationId xmlns:p14="http://schemas.microsoft.com/office/powerpoint/2010/main" val="186101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F1A70-CF7C-4FEE-A74A-F72A810F0028}" type="datetimeFigureOut">
              <a:rPr lang="en-US" smtClean="0"/>
              <a:t>4/25/2024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DCDFB-15B0-4C62-949E-E8B12FDEE483}" type="slidenum">
              <a:rPr lang="en-US" smtClean="0"/>
              <a:t>‹#›</a:t>
            </a:fld>
            <a:endParaRPr lang="en-US"/>
          </a:p>
        </p:txBody>
      </p:sp>
    </p:spTree>
    <p:extLst>
      <p:ext uri="{BB962C8B-B14F-4D97-AF65-F5344CB8AC3E}">
        <p14:creationId xmlns:p14="http://schemas.microsoft.com/office/powerpoint/2010/main" val="906778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ires Linked To Core Router">
            <a:extLst>
              <a:ext uri="{FF2B5EF4-FFF2-40B4-BE49-F238E27FC236}">
                <a16:creationId xmlns:a16="http://schemas.microsoft.com/office/drawing/2014/main" id="{F45B4ED7-3529-E63E-273E-DB7285047BC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3047" y="10"/>
            <a:ext cx="12191999" cy="6806143"/>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Parallel and Distributed Computing</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b="1">
                <a:solidFill>
                  <a:srgbClr val="FFFFFF"/>
                </a:solidFill>
              </a:rPr>
              <a:t>Lecture – 01 Introduction</a:t>
            </a:r>
          </a:p>
        </p:txBody>
      </p:sp>
    </p:spTree>
    <p:extLst>
      <p:ext uri="{BB962C8B-B14F-4D97-AF65-F5344CB8AC3E}">
        <p14:creationId xmlns:p14="http://schemas.microsoft.com/office/powerpoint/2010/main" val="8285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nSpc>
                <a:spcPct val="150000"/>
              </a:lnSpc>
            </a:pPr>
            <a:r>
              <a:rPr lang="en-US" dirty="0"/>
              <a:t>Virtually all stand-alone computers today are parallel from a hardware perspective:</a:t>
            </a:r>
          </a:p>
          <a:p>
            <a:pPr marL="457200" lvl="1" indent="0">
              <a:lnSpc>
                <a:spcPct val="150000"/>
              </a:lnSpc>
              <a:buNone/>
            </a:pPr>
            <a:r>
              <a:rPr lang="en-US" sz="2800" dirty="0"/>
              <a:t> - Multiple functional units (L1 cache, L2 cache, branch, </a:t>
            </a:r>
            <a:r>
              <a:rPr lang="en-US" sz="2800" dirty="0" err="1"/>
              <a:t>prefetch</a:t>
            </a:r>
            <a:r>
              <a:rPr lang="en-US" sz="2800" dirty="0"/>
              <a:t>, decode,</a:t>
            </a:r>
          </a:p>
          <a:p>
            <a:pPr marL="457200" lvl="1" indent="0">
              <a:lnSpc>
                <a:spcPct val="150000"/>
              </a:lnSpc>
              <a:buNone/>
            </a:pPr>
            <a:r>
              <a:rPr lang="en-US" sz="2800" dirty="0"/>
              <a:t>	floating-point, graphics processing (GPU), integer, etc.)</a:t>
            </a:r>
          </a:p>
          <a:p>
            <a:pPr lvl="1">
              <a:lnSpc>
                <a:spcPct val="150000"/>
              </a:lnSpc>
              <a:buFontTx/>
              <a:buChar char="-"/>
            </a:pPr>
            <a:r>
              <a:rPr lang="en-US" sz="2800" dirty="0"/>
              <a:t>Multiple execution units/cores</a:t>
            </a:r>
          </a:p>
          <a:p>
            <a:pPr lvl="1">
              <a:lnSpc>
                <a:spcPct val="150000"/>
              </a:lnSpc>
              <a:buFontTx/>
              <a:buChar char="-"/>
            </a:pPr>
            <a:r>
              <a:rPr lang="en-US" sz="2800" dirty="0"/>
              <a:t>Multiple hardware threads</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Computer</a:t>
            </a:r>
          </a:p>
        </p:txBody>
      </p:sp>
    </p:spTree>
    <p:extLst>
      <p:ext uri="{BB962C8B-B14F-4D97-AF65-F5344CB8AC3E}">
        <p14:creationId xmlns:p14="http://schemas.microsoft.com/office/powerpoint/2010/main" val="833076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Computer</a:t>
            </a:r>
          </a:p>
        </p:txBody>
      </p:sp>
      <p:pic>
        <p:nvPicPr>
          <p:cNvPr id="4" name="Picture 3"/>
          <p:cNvPicPr>
            <a:picLocks noChangeAspect="1"/>
          </p:cNvPicPr>
          <p:nvPr/>
        </p:nvPicPr>
        <p:blipFill>
          <a:blip r:embed="rId2"/>
          <a:stretch>
            <a:fillRect/>
          </a:stretch>
        </p:blipFill>
        <p:spPr>
          <a:xfrm>
            <a:off x="2338251" y="876300"/>
            <a:ext cx="7197635" cy="5981700"/>
          </a:xfrm>
          <a:prstGeom prst="rect">
            <a:avLst/>
          </a:prstGeom>
        </p:spPr>
      </p:pic>
    </p:spTree>
    <p:extLst>
      <p:ext uri="{BB962C8B-B14F-4D97-AF65-F5344CB8AC3E}">
        <p14:creationId xmlns:p14="http://schemas.microsoft.com/office/powerpoint/2010/main" val="2182791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nSpc>
                <a:spcPct val="150000"/>
              </a:lnSpc>
            </a:pPr>
            <a:r>
              <a:rPr lang="en-US" dirty="0"/>
              <a:t>Networks connect multiple stand-alone computers (nodes) to make larger parallel computer clusters.</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Computer</a:t>
            </a:r>
          </a:p>
        </p:txBody>
      </p:sp>
      <p:pic>
        <p:nvPicPr>
          <p:cNvPr id="2" name="Picture 1"/>
          <p:cNvPicPr>
            <a:picLocks noChangeAspect="1"/>
          </p:cNvPicPr>
          <p:nvPr/>
        </p:nvPicPr>
        <p:blipFill>
          <a:blip r:embed="rId2"/>
          <a:stretch>
            <a:fillRect/>
          </a:stretch>
        </p:blipFill>
        <p:spPr>
          <a:xfrm>
            <a:off x="1687693" y="2913017"/>
            <a:ext cx="8135576" cy="3027589"/>
          </a:xfrm>
          <a:prstGeom prst="rect">
            <a:avLst/>
          </a:prstGeom>
        </p:spPr>
      </p:pic>
    </p:spTree>
    <p:extLst>
      <p:ext uri="{BB962C8B-B14F-4D97-AF65-F5344CB8AC3E}">
        <p14:creationId xmlns:p14="http://schemas.microsoft.com/office/powerpoint/2010/main" val="3516224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Kind of computing architecture where the </a:t>
            </a:r>
            <a:r>
              <a:rPr lang="en-US" b="1" u="sng" dirty="0"/>
              <a:t>large problems break into independent, smaller, usually similar parts </a:t>
            </a:r>
            <a:r>
              <a:rPr lang="en-US" dirty="0"/>
              <a:t>that can be processed in one go. </a:t>
            </a:r>
          </a:p>
          <a:p>
            <a:pPr algn="just" fontAlgn="base">
              <a:lnSpc>
                <a:spcPct val="130000"/>
              </a:lnSpc>
            </a:pPr>
            <a:r>
              <a:rPr lang="en-US" dirty="0"/>
              <a:t>It is done by multiple CPUs communicating via shared memory, which combines results upon completion. </a:t>
            </a:r>
          </a:p>
          <a:p>
            <a:pPr algn="just" fontAlgn="base">
              <a:lnSpc>
                <a:spcPct val="130000"/>
              </a:lnSpc>
            </a:pPr>
            <a:r>
              <a:rPr lang="en-US" dirty="0"/>
              <a:t>It helps in performing large computations as it divides the large problem between more than one processor.</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spTree>
    <p:extLst>
      <p:ext uri="{BB962C8B-B14F-4D97-AF65-F5344CB8AC3E}">
        <p14:creationId xmlns:p14="http://schemas.microsoft.com/office/powerpoint/2010/main" val="3559874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Parallel computing also helps in </a:t>
            </a:r>
            <a:r>
              <a:rPr lang="en-US" b="1" dirty="0"/>
              <a:t>faster application processing </a:t>
            </a:r>
            <a:r>
              <a:rPr lang="en-US" dirty="0"/>
              <a:t>and task resolution </a:t>
            </a:r>
            <a:r>
              <a:rPr lang="en-US" b="1" dirty="0"/>
              <a:t>by increasing the available computation power </a:t>
            </a:r>
            <a:r>
              <a:rPr lang="en-US" dirty="0"/>
              <a:t>of systems. </a:t>
            </a:r>
          </a:p>
          <a:p>
            <a:pPr algn="just" fontAlgn="base">
              <a:lnSpc>
                <a:spcPct val="130000"/>
              </a:lnSpc>
            </a:pPr>
            <a:r>
              <a:rPr lang="en-US" dirty="0"/>
              <a:t>The parallel computing principles are used by most supercomputers employ to operate. </a:t>
            </a:r>
          </a:p>
          <a:p>
            <a:pPr algn="just" fontAlgn="base">
              <a:lnSpc>
                <a:spcPct val="130000"/>
              </a:lnSpc>
            </a:pPr>
            <a:r>
              <a:rPr lang="en-US" dirty="0"/>
              <a:t>The operational scenarios that need massive processing power or computation, generally, parallel processing is commonly used there.</a:t>
            </a:r>
          </a:p>
          <a:p>
            <a:pPr algn="just" fontAlgn="base">
              <a:lnSpc>
                <a:spcPct val="130000"/>
              </a:lnSpc>
            </a:pP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pic>
        <p:nvPicPr>
          <p:cNvPr id="6" name="Picture 5"/>
          <p:cNvPicPr>
            <a:picLocks noChangeAspect="1"/>
          </p:cNvPicPr>
          <p:nvPr/>
        </p:nvPicPr>
        <p:blipFill>
          <a:blip r:embed="rId2"/>
          <a:stretch>
            <a:fillRect/>
          </a:stretch>
        </p:blipFill>
        <p:spPr>
          <a:xfrm>
            <a:off x="3030583" y="4519749"/>
            <a:ext cx="5512525" cy="2322017"/>
          </a:xfrm>
          <a:prstGeom prst="rect">
            <a:avLst/>
          </a:prstGeom>
        </p:spPr>
      </p:pic>
    </p:spTree>
    <p:extLst>
      <p:ext uri="{BB962C8B-B14F-4D97-AF65-F5344CB8AC3E}">
        <p14:creationId xmlns:p14="http://schemas.microsoft.com/office/powerpoint/2010/main" val="868877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Typically, this infrastructure is housed where various processors are installed in a </a:t>
            </a:r>
            <a:r>
              <a:rPr lang="en-US" b="1" dirty="0"/>
              <a:t>server rack</a:t>
            </a:r>
            <a:r>
              <a:rPr lang="en-US" dirty="0"/>
              <a:t>; </a:t>
            </a:r>
            <a:r>
              <a:rPr lang="en-US" b="1" dirty="0"/>
              <a:t>application server distributes the computational requests into small chunks</a:t>
            </a:r>
            <a:r>
              <a:rPr lang="en-US" dirty="0"/>
              <a:t> then requests are </a:t>
            </a:r>
            <a:r>
              <a:rPr lang="en-US" b="1" dirty="0"/>
              <a:t>processed simultaneously </a:t>
            </a:r>
            <a:r>
              <a:rPr lang="en-US" dirty="0"/>
              <a:t>on each server. </a:t>
            </a:r>
          </a:p>
          <a:p>
            <a:pPr algn="just" fontAlgn="base">
              <a:lnSpc>
                <a:spcPct val="130000"/>
              </a:lnSpc>
            </a:pPr>
            <a:r>
              <a:rPr lang="en-US" dirty="0"/>
              <a:t>The earliest computer software is written for serial computation as they are able to execute a single instruction at one time, but parallel computing is different where it executes several processors an application or computation in one time.</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pic>
        <p:nvPicPr>
          <p:cNvPr id="2050" name="Picture 2" descr="Sealing the Rack: How and Why You Need to Do It - Upsite Technologies - Data  Center Cooling Optim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279" y="5081980"/>
            <a:ext cx="3919040" cy="175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107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5646327"/>
          </a:xfrm>
        </p:spPr>
        <p:txBody>
          <a:bodyPr>
            <a:noAutofit/>
          </a:bodyPr>
          <a:lstStyle/>
          <a:p>
            <a:pPr algn="just" fontAlgn="base">
              <a:lnSpc>
                <a:spcPct val="130000"/>
              </a:lnSpc>
            </a:pPr>
            <a:r>
              <a:rPr lang="en-US" dirty="0"/>
              <a:t>There are several different ways to classify parallel computers. One of the more widely used classifications, in use since 1966, is called Flynn's Taxonomy.</a:t>
            </a:r>
          </a:p>
          <a:p>
            <a:pPr algn="just" fontAlgn="base">
              <a:lnSpc>
                <a:spcPct val="130000"/>
              </a:lnSpc>
            </a:pPr>
            <a:r>
              <a:rPr lang="en-US" dirty="0"/>
              <a:t>Flynn's taxonomy distinguishes multi-processor computer architectures according to how they can be classified along the two independent dimensions of </a:t>
            </a:r>
            <a:r>
              <a:rPr lang="en-US" b="1" dirty="0"/>
              <a:t>Instruction Stream (I) </a:t>
            </a:r>
            <a:r>
              <a:rPr lang="en-US" dirty="0"/>
              <a:t>and </a:t>
            </a:r>
            <a:r>
              <a:rPr lang="en-US" b="1" dirty="0"/>
              <a:t>Data Stream (D) </a:t>
            </a:r>
            <a:r>
              <a:rPr lang="en-US" dirty="0"/>
              <a:t>. Each of these dimensions can have only one of two possible states: </a:t>
            </a:r>
            <a:r>
              <a:rPr lang="en-US" b="1" dirty="0"/>
              <a:t>single (S)</a:t>
            </a:r>
            <a:r>
              <a:rPr lang="en-US" dirty="0"/>
              <a:t> or </a:t>
            </a:r>
            <a:r>
              <a:rPr lang="en-US" b="1" dirty="0"/>
              <a:t>multiple (M)</a:t>
            </a:r>
            <a:r>
              <a:rPr lang="en-US" dirty="0"/>
              <a:t>. </a:t>
            </a:r>
          </a:p>
          <a:p>
            <a:pPr algn="just" fontAlgn="base">
              <a:lnSpc>
                <a:spcPct val="130000"/>
              </a:lnSpc>
            </a:pPr>
            <a:r>
              <a:rPr lang="en-US" dirty="0"/>
              <a:t>A sequence of instructions (the instruction stream) manipulates a sequence of operands (the data stream)</a:t>
            </a:r>
          </a:p>
          <a:p>
            <a:pPr algn="just" fontAlgn="base">
              <a:lnSpc>
                <a:spcPct val="130000"/>
              </a:lnSpc>
            </a:pPr>
            <a:endParaRPr 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spTree>
    <p:extLst>
      <p:ext uri="{BB962C8B-B14F-4D97-AF65-F5344CB8AC3E}">
        <p14:creationId xmlns:p14="http://schemas.microsoft.com/office/powerpoint/2010/main" val="3655387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pic>
        <p:nvPicPr>
          <p:cNvPr id="1026" name="Picture 2" descr="Flynn’s Taxonomy consists of two independent axes">
            <a:extLst>
              <a:ext uri="{FF2B5EF4-FFF2-40B4-BE49-F238E27FC236}">
                <a16:creationId xmlns:a16="http://schemas.microsoft.com/office/drawing/2014/main" id="{26E9265B-3D61-B245-261B-68CF76BA1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915" y="783767"/>
            <a:ext cx="6388395" cy="631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78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30">
            <a:extLst>
              <a:ext uri="{FF2B5EF4-FFF2-40B4-BE49-F238E27FC236}">
                <a16:creationId xmlns:a16="http://schemas.microsoft.com/office/drawing/2014/main" id="{D75A5B51-0925-4835-8511-A0DD17EAA9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12648" y="365125"/>
            <a:ext cx="5295015" cy="2063808"/>
          </a:xfrm>
        </p:spPr>
        <p:txBody>
          <a:bodyPr anchor="b">
            <a:normAutofit/>
          </a:bodyPr>
          <a:lstStyle/>
          <a:p>
            <a:r>
              <a:rPr lang="en-US" sz="5000" b="1" dirty="0"/>
              <a:t>Parallel Computing – Flynn’s Taxonomy</a:t>
            </a:r>
          </a:p>
        </p:txBody>
      </p:sp>
      <p:sp>
        <p:nvSpPr>
          <p:cNvPr id="1048"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689" y="2904868"/>
            <a:ext cx="5783749" cy="3793484"/>
          </a:xfrm>
        </p:spPr>
        <p:txBody>
          <a:bodyPr>
            <a:normAutofit/>
          </a:bodyPr>
          <a:lstStyle/>
          <a:p>
            <a:r>
              <a:rPr lang="en-US" altLang="en-US" sz="1600" dirty="0"/>
              <a:t>A serial (non-parallel) computer</a:t>
            </a:r>
          </a:p>
          <a:p>
            <a:r>
              <a:rPr lang="en-US" altLang="en-US" sz="1600" b="1" dirty="0"/>
              <a:t>Single Instruction: </a:t>
            </a:r>
            <a:r>
              <a:rPr lang="en-US" altLang="en-US" sz="1600" dirty="0"/>
              <a:t>Only one instruction stream is being acted on by the CPU during any one clock cycle</a:t>
            </a:r>
          </a:p>
          <a:p>
            <a:r>
              <a:rPr lang="en-US" altLang="en-US" sz="1600" b="1" dirty="0"/>
              <a:t>Single Data:</a:t>
            </a:r>
            <a:r>
              <a:rPr lang="en-US" altLang="en-US" sz="1600" dirty="0"/>
              <a:t> Only one data stream is being used as input during any one clock cycle</a:t>
            </a:r>
          </a:p>
          <a:p>
            <a:r>
              <a:rPr lang="en-US" altLang="en-US" sz="1600" dirty="0"/>
              <a:t>Deterministic execution</a:t>
            </a:r>
          </a:p>
          <a:p>
            <a:r>
              <a:rPr lang="en-US" altLang="en-US" sz="1600" dirty="0"/>
              <a:t>This is the oldest type of computer</a:t>
            </a:r>
          </a:p>
          <a:p>
            <a:r>
              <a:rPr lang="en-US" altLang="en-US" sz="1600" b="1" dirty="0"/>
              <a:t>Single-CPU systems </a:t>
            </a:r>
          </a:p>
          <a:p>
            <a:pPr lvl="1">
              <a:buFontTx/>
              <a:buChar char="-"/>
            </a:pPr>
            <a:r>
              <a:rPr lang="en-US" altLang="en-US" sz="1600" dirty="0"/>
              <a:t>i.e., uniprocessors</a:t>
            </a:r>
          </a:p>
          <a:p>
            <a:pPr lvl="1">
              <a:buFontTx/>
              <a:buChar char="-"/>
            </a:pPr>
            <a:r>
              <a:rPr lang="en-US" altLang="en-US" sz="1600" dirty="0"/>
              <a:t>Note: co-processors don’t count as more processors</a:t>
            </a:r>
          </a:p>
          <a:p>
            <a:pPr fontAlgn="base"/>
            <a:r>
              <a:rPr lang="en-US" sz="1600" dirty="0"/>
              <a:t>Examples: older generation main frames, workstations , PCs</a:t>
            </a:r>
          </a:p>
          <a:p>
            <a:pPr fontAlgn="base"/>
            <a:endParaRPr lang="en-US" sz="1200" dirty="0"/>
          </a:p>
        </p:txBody>
      </p:sp>
      <p:pic>
        <p:nvPicPr>
          <p:cNvPr id="4" name="Picture 3" descr="A diagram of a load and store&#10;&#10;Description automatically generated"/>
          <p:cNvPicPr>
            <a:picLocks noChangeAspect="1"/>
          </p:cNvPicPr>
          <p:nvPr/>
        </p:nvPicPr>
        <p:blipFill>
          <a:blip r:embed="rId2"/>
          <a:stretch>
            <a:fillRect/>
          </a:stretch>
        </p:blipFill>
        <p:spPr>
          <a:xfrm>
            <a:off x="6591214" y="362384"/>
            <a:ext cx="2213971" cy="2884488"/>
          </a:xfrm>
          <a:prstGeom prst="rect">
            <a:avLst/>
          </a:prstGeom>
        </p:spPr>
      </p:pic>
      <p:pic>
        <p:nvPicPr>
          <p:cNvPr id="1026" name="Picture 2" descr="SISD diagram">
            <a:extLst>
              <a:ext uri="{FF2B5EF4-FFF2-40B4-BE49-F238E27FC236}">
                <a16:creationId xmlns:a16="http://schemas.microsoft.com/office/drawing/2014/main" id="{92F6BFD0-80BC-9D81-DAF7-00BC1A0316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24328" y="502825"/>
            <a:ext cx="2603605" cy="26036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up of a chart&#10;&#10;Description automatically generated"/>
          <p:cNvPicPr>
            <a:picLocks noChangeAspect="1"/>
          </p:cNvPicPr>
          <p:nvPr/>
        </p:nvPicPr>
        <p:blipFill rotWithShape="1">
          <a:blip r:embed="rId4"/>
          <a:srcRect t="7117" r="50165" b="48927"/>
          <a:stretch/>
        </p:blipFill>
        <p:spPr>
          <a:xfrm>
            <a:off x="6396397" y="3975201"/>
            <a:ext cx="5431536" cy="1652819"/>
          </a:xfrm>
          <a:prstGeom prst="rect">
            <a:avLst/>
          </a:prstGeom>
        </p:spPr>
      </p:pic>
    </p:spTree>
    <p:extLst>
      <p:ext uri="{BB962C8B-B14F-4D97-AF65-F5344CB8AC3E}">
        <p14:creationId xmlns:p14="http://schemas.microsoft.com/office/powerpoint/2010/main" val="1562544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397D-06EB-D3AC-43A4-086F269F7011}"/>
              </a:ext>
            </a:extLst>
          </p:cNvPr>
          <p:cNvSpPr>
            <a:spLocks noGrp="1"/>
          </p:cNvSpPr>
          <p:nvPr>
            <p:ph type="title"/>
          </p:nvPr>
        </p:nvSpPr>
        <p:spPr>
          <a:xfrm>
            <a:off x="4128368" y="4921823"/>
            <a:ext cx="4937937" cy="1147150"/>
          </a:xfrm>
        </p:spPr>
        <p:txBody>
          <a:bodyPr vert="horz" lIns="91440" tIns="45720" rIns="91440" bIns="45720" rtlCol="0" anchor="t">
            <a:normAutofit/>
          </a:bodyPr>
          <a:lstStyle/>
          <a:p>
            <a:r>
              <a:rPr lang="en-US" sz="4100" kern="1200">
                <a:solidFill>
                  <a:schemeClr val="tx1"/>
                </a:solidFill>
                <a:latin typeface="+mj-lt"/>
                <a:ea typeface="+mj-ea"/>
                <a:cs typeface="+mj-cs"/>
              </a:rPr>
              <a:t>SISD Example Systems</a:t>
            </a:r>
          </a:p>
        </p:txBody>
      </p:sp>
      <p:sp>
        <p:nvSpPr>
          <p:cNvPr id="2067" name="Freeform: Shape 2066">
            <a:extLst>
              <a:ext uri="{FF2B5EF4-FFF2-40B4-BE49-F238E27FC236}">
                <a16:creationId xmlns:a16="http://schemas.microsoft.com/office/drawing/2014/main"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9" name="Freeform: Shape 2068">
            <a:extLst>
              <a:ext uri="{FF2B5EF4-FFF2-40B4-BE49-F238E27FC236}">
                <a16:creationId xmlns:a16="http://schemas.microsoft.com/office/drawing/2014/main"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oom with many computers&#10;&#10;Description automatically generated">
            <a:extLst>
              <a:ext uri="{FF2B5EF4-FFF2-40B4-BE49-F238E27FC236}">
                <a16:creationId xmlns:a16="http://schemas.microsoft.com/office/drawing/2014/main" id="{0C27D957-DC97-FAB1-D93F-EA24C6E17158}"/>
              </a:ext>
            </a:extLst>
          </p:cNvPr>
          <p:cNvPicPr>
            <a:picLocks noChangeAspect="1"/>
          </p:cNvPicPr>
          <p:nvPr/>
        </p:nvPicPr>
        <p:blipFill rotWithShape="1">
          <a:blip r:embed="rId2"/>
          <a:srcRect t="6754" r="3" b="16756"/>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2054" name="Picture 6" descr="IBM 360">
            <a:extLst>
              <a:ext uri="{FF2B5EF4-FFF2-40B4-BE49-F238E27FC236}">
                <a16:creationId xmlns:a16="http://schemas.microsoft.com/office/drawing/2014/main" id="{8562A573-E92E-7547-F4AB-3FDB34C0D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87" r="19708" b="-1"/>
          <a:stretch/>
        </p:blipFill>
        <p:spPr bwMode="auto">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2071" name="Oval 2070">
            <a:extLst>
              <a:ext uri="{FF2B5EF4-FFF2-40B4-BE49-F238E27FC236}">
                <a16:creationId xmlns:a16="http://schemas.microsoft.com/office/drawing/2014/main"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3" name="Oval 2072">
            <a:extLst>
              <a:ext uri="{FF2B5EF4-FFF2-40B4-BE49-F238E27FC236}">
                <a16:creationId xmlns:a16="http://schemas.microsoft.com/office/drawing/2014/main" id="{C20267F5-D4E6-477A-A590-81F2ABD1B8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8" name="Picture 10" descr="CRAY1">
            <a:extLst>
              <a:ext uri="{FF2B5EF4-FFF2-40B4-BE49-F238E27FC236}">
                <a16:creationId xmlns:a16="http://schemas.microsoft.com/office/drawing/2014/main" id="{3FA85A72-618E-9E46-6F93-BB3E641D99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4"/>
          <a:stretch/>
        </p:blipFill>
        <p:spPr bwMode="auto">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noFill/>
          <a:extLst>
            <a:ext uri="{909E8E84-426E-40DD-AFC4-6F175D3DCCD1}">
              <a14:hiddenFill xmlns:a14="http://schemas.microsoft.com/office/drawing/2010/main">
                <a:solidFill>
                  <a:srgbClr val="FFFFFF"/>
                </a:solidFill>
              </a14:hiddenFill>
            </a:ext>
          </a:extLst>
        </p:spPr>
      </p:pic>
      <p:pic>
        <p:nvPicPr>
          <p:cNvPr id="2060" name="Picture 12" descr="PDP 1">
            <a:extLst>
              <a:ext uri="{FF2B5EF4-FFF2-40B4-BE49-F238E27FC236}">
                <a16:creationId xmlns:a16="http://schemas.microsoft.com/office/drawing/2014/main" id="{2FB85408-1465-D1FD-60CC-8E7D15A44E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109" r="8779" b="3"/>
          <a:stretch/>
        </p:blipFill>
        <p:spPr bwMode="auto">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075" name="Freeform: Shape 2074">
            <a:extLst>
              <a:ext uri="{FF2B5EF4-FFF2-40B4-BE49-F238E27FC236}">
                <a16:creationId xmlns:a16="http://schemas.microsoft.com/office/drawing/2014/main" id="{6B9D64DB-4D5C-4A91-B45F-F301E3174F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6" name="Picture 8" descr="UNIVAC1">
            <a:extLst>
              <a:ext uri="{FF2B5EF4-FFF2-40B4-BE49-F238E27FC236}">
                <a16:creationId xmlns:a16="http://schemas.microsoft.com/office/drawing/2014/main" id="{EB33D86F-054B-E7B6-3C5C-C1CEF95222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43" r="19915" b="-3"/>
          <a:stretch/>
        </p:blipFill>
        <p:spPr bwMode="auto">
          <a:xfrm>
            <a:off x="8918761" y="-4330"/>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2077" name="Freeform: Shape 2076">
            <a:extLst>
              <a:ext uri="{FF2B5EF4-FFF2-40B4-BE49-F238E27FC236}">
                <a16:creationId xmlns:a16="http://schemas.microsoft.com/office/drawing/2014/main" id="{CB14CE1B-4BC5-4EF2-BE3D-05E4F580B3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2" name="Picture 14" descr="Dell Laptop">
            <a:extLst>
              <a:ext uri="{FF2B5EF4-FFF2-40B4-BE49-F238E27FC236}">
                <a16:creationId xmlns:a16="http://schemas.microsoft.com/office/drawing/2014/main" id="{9DF0803F-C1B6-4D78-4E2E-CCD224320F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 b="992"/>
          <a:stretch/>
        </p:blipFill>
        <p:spPr bwMode="auto">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679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51613"/>
            <a:ext cx="11652068" cy="745217"/>
          </a:xfrm>
          <a:solidFill>
            <a:schemeClr val="accent3">
              <a:lumMod val="40000"/>
              <a:lumOff val="60000"/>
            </a:schemeClr>
          </a:solidFill>
        </p:spPr>
        <p:txBody>
          <a:bodyPr>
            <a:normAutofit/>
          </a:bodyPr>
          <a:lstStyle/>
          <a:p>
            <a:r>
              <a:rPr lang="en-US" b="1" dirty="0"/>
              <a:t>Background – Serial Computing</a:t>
            </a:r>
          </a:p>
        </p:txBody>
      </p:sp>
      <p:sp>
        <p:nvSpPr>
          <p:cNvPr id="3" name="Content Placeholder 2"/>
          <p:cNvSpPr>
            <a:spLocks noGrp="1"/>
          </p:cNvSpPr>
          <p:nvPr>
            <p:ph idx="1"/>
          </p:nvPr>
        </p:nvSpPr>
        <p:spPr>
          <a:xfrm>
            <a:off x="209006" y="989603"/>
            <a:ext cx="11652068" cy="5646327"/>
          </a:xfrm>
        </p:spPr>
        <p:txBody>
          <a:bodyPr>
            <a:normAutofit lnSpcReduction="10000"/>
          </a:bodyPr>
          <a:lstStyle/>
          <a:p>
            <a:pPr algn="just">
              <a:lnSpc>
                <a:spcPct val="130000"/>
              </a:lnSpc>
            </a:pPr>
            <a:r>
              <a:rPr lang="en-US" sz="3200" dirty="0"/>
              <a:t>Computer software was written conventionally for serial computing. </a:t>
            </a:r>
          </a:p>
          <a:p>
            <a:pPr algn="just">
              <a:lnSpc>
                <a:spcPct val="130000"/>
              </a:lnSpc>
            </a:pPr>
            <a:r>
              <a:rPr lang="en-US" sz="3200" dirty="0"/>
              <a:t>Standard computing is also known as "serial computing"</a:t>
            </a:r>
          </a:p>
          <a:p>
            <a:pPr algn="just">
              <a:lnSpc>
                <a:spcPct val="130000"/>
              </a:lnSpc>
            </a:pPr>
            <a:r>
              <a:rPr lang="en-US" sz="3200" dirty="0"/>
              <a:t>This meant that to solve a problem, an algorithm divides the problem into smaller instructions. </a:t>
            </a:r>
          </a:p>
          <a:p>
            <a:pPr algn="just">
              <a:lnSpc>
                <a:spcPct val="130000"/>
              </a:lnSpc>
            </a:pPr>
            <a:r>
              <a:rPr lang="en-US" sz="3200" dirty="0"/>
              <a:t>These discrete instructions are then executed on the Central Processing Unit of a computer one by one. </a:t>
            </a:r>
          </a:p>
          <a:p>
            <a:pPr algn="just">
              <a:lnSpc>
                <a:spcPct val="130000"/>
              </a:lnSpc>
            </a:pPr>
            <a:r>
              <a:rPr lang="en-US" sz="3200" dirty="0"/>
              <a:t>Only after one instruction is finished, next one starts. </a:t>
            </a:r>
          </a:p>
        </p:txBody>
      </p:sp>
    </p:spTree>
    <p:extLst>
      <p:ext uri="{BB962C8B-B14F-4D97-AF65-F5344CB8AC3E}">
        <p14:creationId xmlns:p14="http://schemas.microsoft.com/office/powerpoint/2010/main" val="1411589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5646327"/>
          </a:xfrm>
        </p:spPr>
        <p:txBody>
          <a:bodyPr>
            <a:noAutofit/>
          </a:bodyPr>
          <a:lstStyle/>
          <a:p>
            <a:pPr algn="just"/>
            <a:endParaRPr lang="en-US" altLang="en-US" dirty="0"/>
          </a:p>
          <a:p>
            <a:pPr algn="just"/>
            <a:endParaRPr lang="en-US" altLang="en-US" dirty="0"/>
          </a:p>
          <a:p>
            <a:pPr algn="just"/>
            <a:endParaRPr lang="en-US" altLang="en-US" dirty="0"/>
          </a:p>
          <a:p>
            <a:pPr algn="just"/>
            <a:r>
              <a:rPr lang="en-US" altLang="en-US" b="1" dirty="0"/>
              <a:t>A type of parallel computer</a:t>
            </a:r>
          </a:p>
          <a:p>
            <a:pPr algn="l">
              <a:buFont typeface="Arial" panose="020B0604020202020204" pitchFamily="34" charset="0"/>
              <a:buChar char="•"/>
            </a:pPr>
            <a:r>
              <a:rPr lang="en-US" b="1" i="0" dirty="0">
                <a:solidFill>
                  <a:srgbClr val="212529"/>
                </a:solidFill>
                <a:effectLst/>
              </a:rPr>
              <a:t>Single Instruction:</a:t>
            </a:r>
            <a:r>
              <a:rPr lang="en-US" b="0" i="0" dirty="0">
                <a:solidFill>
                  <a:srgbClr val="212529"/>
                </a:solidFill>
                <a:effectLst/>
              </a:rPr>
              <a:t> All processing units execute the same instruction at any given clock cycle</a:t>
            </a:r>
          </a:p>
          <a:p>
            <a:pPr algn="l">
              <a:buFont typeface="Arial" panose="020B0604020202020204" pitchFamily="34" charset="0"/>
              <a:buChar char="•"/>
            </a:pPr>
            <a:r>
              <a:rPr lang="en-US" b="1" i="0" dirty="0">
                <a:solidFill>
                  <a:srgbClr val="212529"/>
                </a:solidFill>
                <a:effectLst/>
              </a:rPr>
              <a:t>Multiple Data:</a:t>
            </a:r>
            <a:r>
              <a:rPr lang="en-US" b="0" i="0" dirty="0">
                <a:solidFill>
                  <a:srgbClr val="212529"/>
                </a:solidFill>
                <a:effectLst/>
              </a:rPr>
              <a:t> Each processing unit can operate on a different data element</a:t>
            </a:r>
          </a:p>
          <a:p>
            <a:pPr algn="l">
              <a:buFont typeface="Arial" panose="020B0604020202020204" pitchFamily="34" charset="0"/>
              <a:buChar char="•"/>
            </a:pPr>
            <a:r>
              <a:rPr lang="en-US" b="0" i="0" dirty="0">
                <a:solidFill>
                  <a:srgbClr val="212529"/>
                </a:solidFill>
                <a:effectLst/>
              </a:rPr>
              <a:t>Best suited for specialized problems characterized by a high degree of regularity, such as graphics/image processing.</a:t>
            </a:r>
            <a:endParaRPr lang="en-US" altLang="en-US" b="1" dirty="0"/>
          </a:p>
          <a:p>
            <a:pPr algn="just"/>
            <a:r>
              <a:rPr lang="en-US" dirty="0"/>
              <a:t>All processing units execute the same instruction at any given clock cycle </a:t>
            </a:r>
          </a:p>
          <a:p>
            <a:pPr algn="just"/>
            <a:r>
              <a:rPr lang="en-US" dirty="0"/>
              <a:t>Each processing unit can operate on a different data element </a:t>
            </a:r>
          </a:p>
          <a:p>
            <a:pPr algn="just"/>
            <a:endParaRPr lang="en-US" alt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pic>
        <p:nvPicPr>
          <p:cNvPr id="6" name="Picture 5"/>
          <p:cNvPicPr>
            <a:picLocks noChangeAspect="1"/>
          </p:cNvPicPr>
          <p:nvPr/>
        </p:nvPicPr>
        <p:blipFill rotWithShape="1">
          <a:blip r:embed="rId2"/>
          <a:srcRect l="50152" t="5704" b="48927"/>
          <a:stretch/>
        </p:blipFill>
        <p:spPr>
          <a:xfrm>
            <a:off x="4167051" y="783767"/>
            <a:ext cx="4101737" cy="1332411"/>
          </a:xfrm>
          <a:prstGeom prst="rect">
            <a:avLst/>
          </a:prstGeom>
        </p:spPr>
      </p:pic>
    </p:spTree>
    <p:extLst>
      <p:ext uri="{BB962C8B-B14F-4D97-AF65-F5344CB8AC3E}">
        <p14:creationId xmlns:p14="http://schemas.microsoft.com/office/powerpoint/2010/main" val="2421069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783767"/>
            <a:ext cx="11652068" cy="5646327"/>
          </a:xfrm>
        </p:spPr>
        <p:txBody>
          <a:bodyPr>
            <a:noAutofit/>
          </a:bodyPr>
          <a:lstStyle/>
          <a:p>
            <a:pPr algn="just"/>
            <a:endParaRPr lang="en-US" altLang="en-US" dirty="0"/>
          </a:p>
          <a:p>
            <a:pPr algn="just"/>
            <a:endParaRPr lang="en-US" altLang="en-US" dirty="0"/>
          </a:p>
          <a:p>
            <a:pPr algn="just"/>
            <a:endParaRPr lang="en-US" altLang="en-US" dirty="0"/>
          </a:p>
          <a:p>
            <a:pPr algn="just"/>
            <a:r>
              <a:rPr lang="en-US" altLang="en-US" dirty="0"/>
              <a:t>One instruction stream is broadcast to all processors</a:t>
            </a:r>
          </a:p>
          <a:p>
            <a:pPr algn="just"/>
            <a:r>
              <a:rPr lang="en-US" altLang="en-US" dirty="0"/>
              <a:t>Each processor (also called a processing element or PE) is very simplistic and is essentially an ALU; </a:t>
            </a:r>
          </a:p>
          <a:p>
            <a:pPr marL="0" indent="0" algn="just">
              <a:buNone/>
            </a:pPr>
            <a:r>
              <a:rPr lang="en-US" altLang="en-US" dirty="0"/>
              <a:t>	- </a:t>
            </a:r>
            <a:r>
              <a:rPr lang="en-US" altLang="en-US" sz="2800" dirty="0"/>
              <a:t>PEs do not store a copy of the program nor have a program control unit</a:t>
            </a:r>
            <a:endParaRPr lang="en-US" altLang="en-US" dirty="0"/>
          </a:p>
          <a:p>
            <a:pPr algn="just"/>
            <a:r>
              <a:rPr lang="en-US" altLang="en-US" dirty="0"/>
              <a:t>All active processor executes the same instruction synchronously, but on different data</a:t>
            </a:r>
          </a:p>
          <a:p>
            <a:pPr algn="just"/>
            <a:r>
              <a:rPr lang="en-US" altLang="en-US" dirty="0"/>
              <a:t>On a memory access, all active processors must access the </a:t>
            </a:r>
            <a:r>
              <a:rPr lang="en-US" altLang="en-US" i="1" dirty="0"/>
              <a:t>same location</a:t>
            </a:r>
            <a:r>
              <a:rPr lang="en-US" altLang="en-US" dirty="0"/>
              <a:t> in their local memory.</a:t>
            </a:r>
          </a:p>
          <a:p>
            <a:pPr algn="just"/>
            <a:r>
              <a:rPr lang="en-US" altLang="en-US" dirty="0"/>
              <a:t>The data items form an array and an instruction can act on the complete array in one cycle. </a:t>
            </a:r>
            <a:endParaRPr lang="en-US" altLang="en-US" b="1" i="1" dirty="0"/>
          </a:p>
          <a:p>
            <a:pPr algn="just"/>
            <a:endParaRPr lang="en-US" alt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pic>
        <p:nvPicPr>
          <p:cNvPr id="6" name="Picture 5"/>
          <p:cNvPicPr>
            <a:picLocks noChangeAspect="1"/>
          </p:cNvPicPr>
          <p:nvPr/>
        </p:nvPicPr>
        <p:blipFill rotWithShape="1">
          <a:blip r:embed="rId2"/>
          <a:srcRect l="50152" t="5704" b="48927"/>
          <a:stretch/>
        </p:blipFill>
        <p:spPr>
          <a:xfrm>
            <a:off x="4167051" y="783767"/>
            <a:ext cx="4101737" cy="1332411"/>
          </a:xfrm>
          <a:prstGeom prst="rect">
            <a:avLst/>
          </a:prstGeom>
        </p:spPr>
      </p:pic>
    </p:spTree>
    <p:extLst>
      <p:ext uri="{BB962C8B-B14F-4D97-AF65-F5344CB8AC3E}">
        <p14:creationId xmlns:p14="http://schemas.microsoft.com/office/powerpoint/2010/main" val="2578698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5646327"/>
          </a:xfrm>
        </p:spPr>
        <p:txBody>
          <a:bodyPr>
            <a:noAutofit/>
          </a:bodyPr>
          <a:lstStyle/>
          <a:p>
            <a:endParaRPr lang="en-US" altLang="en-US" dirty="0"/>
          </a:p>
          <a:p>
            <a:endParaRPr lang="en-US" altLang="en-US" dirty="0"/>
          </a:p>
          <a:p>
            <a:endParaRPr lang="en-US" altLang="en-US" dirty="0"/>
          </a:p>
          <a:p>
            <a:endParaRPr lang="en-US" altLang="en-US" dirty="0"/>
          </a:p>
          <a:p>
            <a:r>
              <a:rPr lang="en-US" altLang="en-US" b="1" dirty="0"/>
              <a:t>How to View an SIMD Machine</a:t>
            </a:r>
            <a:r>
              <a:rPr lang="en-US" altLang="en-US" dirty="0"/>
              <a:t> </a:t>
            </a:r>
          </a:p>
          <a:p>
            <a:pPr lvl="1">
              <a:buFontTx/>
              <a:buChar char="-"/>
            </a:pPr>
            <a:r>
              <a:rPr lang="en-US" altLang="en-US" sz="2800" dirty="0"/>
              <a:t>Think of soldiers all in a unit.</a:t>
            </a:r>
          </a:p>
          <a:p>
            <a:pPr lvl="1">
              <a:buFontTx/>
              <a:buChar char="-"/>
            </a:pPr>
            <a:endParaRPr lang="en-US" altLang="en-US" sz="2800" dirty="0"/>
          </a:p>
          <a:p>
            <a:pPr lvl="1">
              <a:buFontTx/>
              <a:buChar char="-"/>
            </a:pPr>
            <a:r>
              <a:rPr lang="en-US" altLang="en-US" sz="2800" dirty="0"/>
              <a:t>A commander selects certain soldiers as active – for example, every even numbered row.</a:t>
            </a:r>
          </a:p>
          <a:p>
            <a:pPr lvl="1">
              <a:buFontTx/>
              <a:buChar char="-"/>
            </a:pPr>
            <a:endParaRPr lang="en-US" altLang="en-US" sz="2800" dirty="0"/>
          </a:p>
          <a:p>
            <a:pPr lvl="1">
              <a:buFontTx/>
              <a:buChar char="-"/>
            </a:pPr>
            <a:r>
              <a:rPr lang="en-US" altLang="en-US" sz="2800" dirty="0"/>
              <a:t>The commander barks out an order that all the active soldiers should do and they execute the order synchronously.</a:t>
            </a:r>
          </a:p>
          <a:p>
            <a:endParaRPr lang="en-US" alt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pic>
        <p:nvPicPr>
          <p:cNvPr id="6" name="Picture 5"/>
          <p:cNvPicPr>
            <a:picLocks noChangeAspect="1"/>
          </p:cNvPicPr>
          <p:nvPr/>
        </p:nvPicPr>
        <p:blipFill rotWithShape="1">
          <a:blip r:embed="rId2"/>
          <a:srcRect l="50152" t="5704" b="48927"/>
          <a:stretch/>
        </p:blipFill>
        <p:spPr>
          <a:xfrm>
            <a:off x="4167051" y="783767"/>
            <a:ext cx="4101737" cy="1332411"/>
          </a:xfrm>
          <a:prstGeom prst="rect">
            <a:avLst/>
          </a:prstGeom>
        </p:spPr>
      </p:pic>
    </p:spTree>
    <p:extLst>
      <p:ext uri="{BB962C8B-B14F-4D97-AF65-F5344CB8AC3E}">
        <p14:creationId xmlns:p14="http://schemas.microsoft.com/office/powerpoint/2010/main" val="3605139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75A5B51-0925-4835-8511-A0DD17EAA9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2648" y="2908005"/>
            <a:ext cx="5295015" cy="3268957"/>
          </a:xfrm>
        </p:spPr>
        <p:txBody>
          <a:bodyPr>
            <a:normAutofit fontScale="92500" lnSpcReduction="10000"/>
          </a:bodyPr>
          <a:lstStyle/>
          <a:p>
            <a:pPr algn="just"/>
            <a:r>
              <a:rPr lang="en-US" sz="2400" dirty="0"/>
              <a:t>Most modern computers, particularly those with graphics processor units (GPUs) employ SIMD instructions and execution units. </a:t>
            </a:r>
          </a:p>
          <a:p>
            <a:pPr algn="just">
              <a:buFont typeface="Arial" panose="020B0604020202020204" pitchFamily="34" charset="0"/>
              <a:buChar char="•"/>
            </a:pPr>
            <a:r>
              <a:rPr lang="en-US" sz="2400" b="0" i="0" dirty="0">
                <a:effectLst/>
              </a:rPr>
              <a:t>Examples:</a:t>
            </a:r>
          </a:p>
          <a:p>
            <a:pPr marL="742950" lvl="1" indent="-285750" algn="just">
              <a:buFont typeface="Arial" panose="020B0604020202020204" pitchFamily="34" charset="0"/>
              <a:buChar char="•"/>
            </a:pPr>
            <a:r>
              <a:rPr lang="en-US" b="1" i="0" dirty="0">
                <a:solidFill>
                  <a:srgbClr val="FF0000"/>
                </a:solidFill>
                <a:effectLst/>
              </a:rPr>
              <a:t>Processor Arrays: </a:t>
            </a:r>
            <a:r>
              <a:rPr lang="en-US" b="0" i="0" dirty="0">
                <a:effectLst/>
              </a:rPr>
              <a:t>Thinking Machines CM-2, </a:t>
            </a:r>
            <a:r>
              <a:rPr lang="en-US" b="0" i="0" dirty="0" err="1">
                <a:effectLst/>
              </a:rPr>
              <a:t>MasPar</a:t>
            </a:r>
            <a:r>
              <a:rPr lang="en-US" b="0" i="0" dirty="0">
                <a:effectLst/>
              </a:rPr>
              <a:t> MP-1 &amp; MP-2, ILLIAC IV</a:t>
            </a:r>
          </a:p>
          <a:p>
            <a:pPr marL="742950" lvl="1" indent="-285750" algn="just">
              <a:buFont typeface="Arial" panose="020B0604020202020204" pitchFamily="34" charset="0"/>
              <a:buChar char="•"/>
            </a:pPr>
            <a:r>
              <a:rPr lang="en-US" b="1" i="0" dirty="0">
                <a:solidFill>
                  <a:srgbClr val="FF0000"/>
                </a:solidFill>
                <a:effectLst/>
              </a:rPr>
              <a:t>Vector Pipelines: </a:t>
            </a:r>
            <a:r>
              <a:rPr lang="en-US" b="0" i="0" dirty="0">
                <a:effectLst/>
              </a:rPr>
              <a:t>IBM 9000, Cray X-MP, Y-MP &amp; C90, Fujitsu VP, NEC SX-2, Hitachi S820, ETA10</a:t>
            </a:r>
          </a:p>
          <a:p>
            <a:pPr algn="just"/>
            <a:endParaRPr lang="en-US" sz="2400" dirty="0"/>
          </a:p>
          <a:p>
            <a:pPr algn="just"/>
            <a:endParaRPr lang="en-US" altLang="en-US" sz="2400" dirty="0"/>
          </a:p>
        </p:txBody>
      </p:sp>
      <p:pic>
        <p:nvPicPr>
          <p:cNvPr id="3074" name="Picture 2" descr="SIMD diagram">
            <a:extLst>
              <a:ext uri="{FF2B5EF4-FFF2-40B4-BE49-F238E27FC236}">
                <a16:creationId xmlns:a16="http://schemas.microsoft.com/office/drawing/2014/main" id="{EDC3C429-7DB0-4B28-615A-DAB287B1D5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1953" y="2908005"/>
            <a:ext cx="3473257" cy="3473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l="50152" t="5704" b="48927"/>
          <a:stretch/>
        </p:blipFill>
        <p:spPr>
          <a:xfrm>
            <a:off x="351319" y="574177"/>
            <a:ext cx="5556344" cy="1744694"/>
          </a:xfrm>
          <a:prstGeom prst="rect">
            <a:avLst/>
          </a:prstGeom>
        </p:spPr>
      </p:pic>
      <p:pic>
        <p:nvPicPr>
          <p:cNvPr id="2" name="Picture 1"/>
          <p:cNvPicPr>
            <a:picLocks noChangeAspect="1"/>
          </p:cNvPicPr>
          <p:nvPr/>
        </p:nvPicPr>
        <p:blipFill>
          <a:blip r:embed="rId4"/>
          <a:stretch>
            <a:fillRect/>
          </a:stretch>
        </p:blipFill>
        <p:spPr>
          <a:xfrm>
            <a:off x="6192316" y="870248"/>
            <a:ext cx="5588477" cy="1704485"/>
          </a:xfrm>
          <a:prstGeom prst="rect">
            <a:avLst/>
          </a:prstGeom>
        </p:spPr>
      </p:pic>
    </p:spTree>
    <p:extLst>
      <p:ext uri="{BB962C8B-B14F-4D97-AF65-F5344CB8AC3E}">
        <p14:creationId xmlns:p14="http://schemas.microsoft.com/office/powerpoint/2010/main" val="127165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E3FC-1BA4-09D8-DF05-67D12861B0C5}"/>
              </a:ext>
            </a:extLst>
          </p:cNvPr>
          <p:cNvSpPr>
            <a:spLocks noGrp="1"/>
          </p:cNvSpPr>
          <p:nvPr>
            <p:ph type="title"/>
          </p:nvPr>
        </p:nvSpPr>
        <p:spPr>
          <a:xfrm>
            <a:off x="4128368" y="4921823"/>
            <a:ext cx="4937937" cy="1147150"/>
          </a:xfrm>
        </p:spPr>
        <p:txBody>
          <a:bodyPr vert="horz" lIns="91440" tIns="45720" rIns="91440" bIns="45720" rtlCol="0" anchor="t">
            <a:normAutofit/>
          </a:bodyPr>
          <a:lstStyle/>
          <a:p>
            <a:r>
              <a:rPr lang="en-US" sz="3700" kern="1200">
                <a:solidFill>
                  <a:schemeClr val="tx1"/>
                </a:solidFill>
                <a:latin typeface="+mj-lt"/>
                <a:ea typeface="+mj-ea"/>
                <a:cs typeface="+mj-cs"/>
              </a:rPr>
              <a:t>SIMD Example Systems</a:t>
            </a:r>
          </a:p>
        </p:txBody>
      </p:sp>
      <p:sp>
        <p:nvSpPr>
          <p:cNvPr id="4113" name="Freeform: Shape 4112">
            <a:extLst>
              <a:ext uri="{FF2B5EF4-FFF2-40B4-BE49-F238E27FC236}">
                <a16:creationId xmlns:a16="http://schemas.microsoft.com/office/drawing/2014/main"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5" name="Freeform: Shape 4114">
            <a:extLst>
              <a:ext uri="{FF2B5EF4-FFF2-40B4-BE49-F238E27FC236}">
                <a16:creationId xmlns:a16="http://schemas.microsoft.com/office/drawing/2014/main"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8" name="Picture 12" descr="Thinking Machines CM-2">
            <a:extLst>
              <a:ext uri="{FF2B5EF4-FFF2-40B4-BE49-F238E27FC236}">
                <a16:creationId xmlns:a16="http://schemas.microsoft.com/office/drawing/2014/main" id="{6C388F74-C313-9323-FC24-F24BEA23AB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4" b="9973"/>
          <a:stretch/>
        </p:blipFill>
        <p:spPr bwMode="auto">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4106" name="Picture 10" descr="Cray Y-MP">
            <a:extLst>
              <a:ext uri="{FF2B5EF4-FFF2-40B4-BE49-F238E27FC236}">
                <a16:creationId xmlns:a16="http://schemas.microsoft.com/office/drawing/2014/main" id="{8835A733-F1B5-C508-40C8-2DE7C9B2E0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6" r="30280" b="-1"/>
          <a:stretch/>
        </p:blipFill>
        <p:spPr bwMode="auto">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4117" name="Oval 4116">
            <a:extLst>
              <a:ext uri="{FF2B5EF4-FFF2-40B4-BE49-F238E27FC236}">
                <a16:creationId xmlns:a16="http://schemas.microsoft.com/office/drawing/2014/main"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9" name="Oval 4118">
            <a:extLst>
              <a:ext uri="{FF2B5EF4-FFF2-40B4-BE49-F238E27FC236}">
                <a16:creationId xmlns:a16="http://schemas.microsoft.com/office/drawing/2014/main" id="{C20267F5-D4E6-477A-A590-81F2ABD1B8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Mas Par">
            <a:extLst>
              <a:ext uri="{FF2B5EF4-FFF2-40B4-BE49-F238E27FC236}">
                <a16:creationId xmlns:a16="http://schemas.microsoft.com/office/drawing/2014/main" id="{DC90C9C4-91D9-38B2-E4B8-CA409FDC9A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13997"/>
          <a:stretch/>
        </p:blipFill>
        <p:spPr bwMode="auto">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noFill/>
          <a:extLst>
            <a:ext uri="{909E8E84-426E-40DD-AFC4-6F175D3DCCD1}">
              <a14:hiddenFill xmlns:a14="http://schemas.microsoft.com/office/drawing/2010/main">
                <a:solidFill>
                  <a:srgbClr val="FFFFFF"/>
                </a:solidFill>
              </a14:hiddenFill>
            </a:ext>
          </a:extLst>
        </p:spPr>
      </p:pic>
      <p:pic>
        <p:nvPicPr>
          <p:cNvPr id="4102" name="Picture 6" descr="Cell Processor (GPU)">
            <a:extLst>
              <a:ext uri="{FF2B5EF4-FFF2-40B4-BE49-F238E27FC236}">
                <a16:creationId xmlns:a16="http://schemas.microsoft.com/office/drawing/2014/main" id="{BE13B8E3-77C7-9AB2-C8C7-04F6520826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568" r="-1" b="5932"/>
          <a:stretch/>
        </p:blipFill>
        <p:spPr bwMode="auto">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4121" name="Freeform: Shape 4120">
            <a:extLst>
              <a:ext uri="{FF2B5EF4-FFF2-40B4-BE49-F238E27FC236}">
                <a16:creationId xmlns:a16="http://schemas.microsoft.com/office/drawing/2014/main" id="{6B9D64DB-4D5C-4A91-B45F-F301E3174F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4" name="Picture 8" descr="Cray X-MP">
            <a:extLst>
              <a:ext uri="{FF2B5EF4-FFF2-40B4-BE49-F238E27FC236}">
                <a16:creationId xmlns:a16="http://schemas.microsoft.com/office/drawing/2014/main" id="{DBB6265C-B29C-FAE4-CE1E-512ABE92DA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870" r="2" b="11596"/>
          <a:stretch/>
        </p:blipFill>
        <p:spPr bwMode="auto">
          <a:xfrm>
            <a:off x="8918761" y="-4330"/>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CB14CE1B-4BC5-4EF2-BE3D-05E4F580B3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ILLIAC IV">
            <a:extLst>
              <a:ext uri="{FF2B5EF4-FFF2-40B4-BE49-F238E27FC236}">
                <a16:creationId xmlns:a16="http://schemas.microsoft.com/office/drawing/2014/main" id="{53986301-C662-E574-F227-4423132E35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9" r="11099" b="-3"/>
          <a:stretch/>
        </p:blipFill>
        <p:spPr bwMode="auto">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979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5126">
            <a:extLst>
              <a:ext uri="{FF2B5EF4-FFF2-40B4-BE49-F238E27FC236}">
                <a16:creationId xmlns:a16="http://schemas.microsoft.com/office/drawing/2014/main" id="{D75A5B51-0925-4835-8511-A0DD17EAA9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2648" y="2908005"/>
            <a:ext cx="5295015" cy="3268957"/>
          </a:xfrm>
        </p:spPr>
        <p:txBody>
          <a:bodyPr>
            <a:normAutofit fontScale="92500" lnSpcReduction="20000"/>
          </a:bodyPr>
          <a:lstStyle/>
          <a:p>
            <a:pPr algn="just"/>
            <a:r>
              <a:rPr lang="en-US" altLang="en-US" sz="2000" dirty="0"/>
              <a:t>A single data stream is fed into multiple processing units.</a:t>
            </a:r>
          </a:p>
          <a:p>
            <a:pPr algn="just"/>
            <a:r>
              <a:rPr lang="en-US" altLang="en-US" sz="2000" dirty="0"/>
              <a:t>Each processing unit operates on the data independently via independent instruction streams.</a:t>
            </a:r>
          </a:p>
          <a:p>
            <a:pPr algn="just">
              <a:buFont typeface="Arial" panose="020B0604020202020204" pitchFamily="34" charset="0"/>
              <a:buChar char="•"/>
            </a:pPr>
            <a:r>
              <a:rPr lang="en-US" sz="2000" b="1" i="0" dirty="0">
                <a:effectLst/>
              </a:rPr>
              <a:t>Multiple Instruction:</a:t>
            </a:r>
            <a:r>
              <a:rPr lang="en-US" sz="2000" b="0" i="0" dirty="0">
                <a:effectLst/>
              </a:rPr>
              <a:t> Each processing unit operates on the data independently via separate instruction streams.</a:t>
            </a:r>
          </a:p>
          <a:p>
            <a:pPr algn="just">
              <a:buFont typeface="Arial" panose="020B0604020202020204" pitchFamily="34" charset="0"/>
              <a:buChar char="•"/>
            </a:pPr>
            <a:r>
              <a:rPr lang="en-US" sz="2000" b="1" i="0" dirty="0">
                <a:effectLst/>
              </a:rPr>
              <a:t>Single Data:</a:t>
            </a:r>
            <a:r>
              <a:rPr lang="en-US" sz="2000" b="0" i="0" dirty="0">
                <a:effectLst/>
              </a:rPr>
              <a:t> A single data stream is fed into multiple processing units.</a:t>
            </a:r>
          </a:p>
          <a:p>
            <a:pPr algn="just">
              <a:buFont typeface="Arial" panose="020B0604020202020204" pitchFamily="34" charset="0"/>
              <a:buChar char="•"/>
            </a:pPr>
            <a:r>
              <a:rPr lang="en-US" sz="2000" b="0" i="0" dirty="0">
                <a:effectLst/>
              </a:rPr>
              <a:t>Few (if any) actual examples of this class of parallel computer have ever existed.</a:t>
            </a:r>
          </a:p>
        </p:txBody>
      </p:sp>
      <p:pic>
        <p:nvPicPr>
          <p:cNvPr id="5122" name="Picture 2" descr="MISD diagram">
            <a:extLst>
              <a:ext uri="{FF2B5EF4-FFF2-40B4-BE49-F238E27FC236}">
                <a16:creationId xmlns:a16="http://schemas.microsoft.com/office/drawing/2014/main" id="{0BA22275-1718-4205-4B60-2ADF333116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834" y="3052188"/>
            <a:ext cx="3587575" cy="35875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t="4172"/>
          <a:stretch/>
        </p:blipFill>
        <p:spPr>
          <a:xfrm>
            <a:off x="6838563" y="764188"/>
            <a:ext cx="4692484" cy="2288000"/>
          </a:xfrm>
          <a:prstGeom prst="rect">
            <a:avLst/>
          </a:prstGeom>
        </p:spPr>
      </p:pic>
      <p:pic>
        <p:nvPicPr>
          <p:cNvPr id="6" name="Picture 5"/>
          <p:cNvPicPr>
            <a:picLocks noChangeAspect="1"/>
          </p:cNvPicPr>
          <p:nvPr/>
        </p:nvPicPr>
        <p:blipFill rotWithShape="1">
          <a:blip r:embed="rId4"/>
          <a:srcRect t="55075" r="50635" b="7898"/>
          <a:stretch/>
        </p:blipFill>
        <p:spPr>
          <a:xfrm>
            <a:off x="476127" y="681038"/>
            <a:ext cx="5431536" cy="1405532"/>
          </a:xfrm>
          <a:prstGeom prst="rect">
            <a:avLst/>
          </a:prstGeom>
        </p:spPr>
      </p:pic>
    </p:spTree>
    <p:extLst>
      <p:ext uri="{BB962C8B-B14F-4D97-AF65-F5344CB8AC3E}">
        <p14:creationId xmlns:p14="http://schemas.microsoft.com/office/powerpoint/2010/main" val="265243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5646327"/>
          </a:xfrm>
        </p:spPr>
        <p:txBody>
          <a:bodyPr>
            <a:noAutofit/>
          </a:bodyPr>
          <a:lstStyle/>
          <a:p>
            <a:pPr marL="0" indent="0">
              <a:lnSpc>
                <a:spcPct val="80000"/>
              </a:lnSpc>
              <a:buNone/>
            </a:pPr>
            <a:endParaRPr lang="en-US" altLang="en-US" sz="2500" dirty="0"/>
          </a:p>
          <a:p>
            <a:pPr algn="just">
              <a:buFont typeface="Arial" panose="020B0604020202020204" pitchFamily="34" charset="0"/>
              <a:buChar char="•"/>
            </a:pPr>
            <a:r>
              <a:rPr lang="en-US" sz="2400" b="0" i="0" dirty="0">
                <a:solidFill>
                  <a:srgbClr val="212529"/>
                </a:solidFill>
                <a:effectLst/>
              </a:rPr>
              <a:t>Some conceivable uses might be:</a:t>
            </a:r>
          </a:p>
          <a:p>
            <a:pPr marL="742950" lvl="1" indent="-285750" algn="just">
              <a:buFont typeface="Arial" panose="020B0604020202020204" pitchFamily="34" charset="0"/>
              <a:buChar char="•"/>
            </a:pPr>
            <a:r>
              <a:rPr lang="en-US" b="0" i="0" dirty="0">
                <a:solidFill>
                  <a:srgbClr val="212529"/>
                </a:solidFill>
                <a:effectLst/>
              </a:rPr>
              <a:t>multiple frequency filters operating on a single signal stream</a:t>
            </a:r>
          </a:p>
          <a:p>
            <a:pPr marL="742950" lvl="1" indent="-285750" algn="just">
              <a:buFont typeface="Arial" panose="020B0604020202020204" pitchFamily="34" charset="0"/>
              <a:buChar char="•"/>
            </a:pPr>
            <a:r>
              <a:rPr lang="en-US" b="0" i="0" dirty="0">
                <a:solidFill>
                  <a:srgbClr val="212529"/>
                </a:solidFill>
                <a:effectLst/>
              </a:rPr>
              <a:t>multiple cryptography algorithms attempting to crack a single coded message.</a:t>
            </a:r>
            <a:endParaRPr lang="en-US" altLang="en-US" dirty="0"/>
          </a:p>
          <a:p>
            <a:pPr>
              <a:lnSpc>
                <a:spcPct val="80000"/>
              </a:lnSpc>
            </a:pPr>
            <a:r>
              <a:rPr lang="en-US" altLang="en-US" sz="2400" dirty="0"/>
              <a:t>Few actual examples : Carnegie-Mellon </a:t>
            </a:r>
            <a:r>
              <a:rPr lang="en-US" altLang="en-US" sz="2400" dirty="0" err="1"/>
              <a:t>C.mmp</a:t>
            </a:r>
            <a:r>
              <a:rPr lang="en-US" altLang="en-US" sz="2400" dirty="0"/>
              <a:t> computer (1971).</a:t>
            </a:r>
          </a:p>
          <a:p>
            <a:pPr>
              <a:lnSpc>
                <a:spcPct val="150000"/>
              </a:lnSpc>
            </a:pPr>
            <a:r>
              <a:rPr lang="en-US" altLang="en-US" sz="2400" dirty="0"/>
              <a:t>Processors are asynchronous, since they can independently execute different programs on different data sets.</a:t>
            </a:r>
          </a:p>
          <a:p>
            <a:pPr>
              <a:lnSpc>
                <a:spcPct val="150000"/>
              </a:lnSpc>
            </a:pPr>
            <a:r>
              <a:rPr lang="en-US" altLang="en-US" sz="2400" dirty="0"/>
              <a:t>Communications  are handled either by </a:t>
            </a:r>
          </a:p>
          <a:p>
            <a:pPr lvl="1">
              <a:lnSpc>
                <a:spcPct val="150000"/>
              </a:lnSpc>
              <a:buFontTx/>
              <a:buChar char="-"/>
            </a:pPr>
            <a:r>
              <a:rPr lang="en-US" altLang="en-US" dirty="0"/>
              <a:t>through shared memory.  (multiprocessors)</a:t>
            </a:r>
          </a:p>
          <a:p>
            <a:pPr lvl="1">
              <a:lnSpc>
                <a:spcPct val="150000"/>
              </a:lnSpc>
              <a:buFontTx/>
              <a:buChar char="-"/>
            </a:pPr>
            <a:r>
              <a:rPr lang="en-US" altLang="en-US" dirty="0"/>
              <a:t>use of message passing (</a:t>
            </a:r>
            <a:r>
              <a:rPr lang="en-US" altLang="en-US" dirty="0" err="1"/>
              <a:t>multicomputers</a:t>
            </a:r>
            <a:r>
              <a:rPr lang="en-US" altLang="en-US" dirty="0"/>
              <a:t>)</a:t>
            </a:r>
          </a:p>
          <a:p>
            <a:pPr>
              <a:lnSpc>
                <a:spcPct val="150000"/>
              </a:lnSpc>
            </a:pPr>
            <a:r>
              <a:rPr lang="en-US" altLang="en-US" sz="2400" dirty="0"/>
              <a:t>MIMD’s have been considered by most researchers to include the most powerful, least restricted computers.</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spTree>
    <p:extLst>
      <p:ext uri="{BB962C8B-B14F-4D97-AF65-F5344CB8AC3E}">
        <p14:creationId xmlns:p14="http://schemas.microsoft.com/office/powerpoint/2010/main" val="1065363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59C6B72-F8E6-4281-8F3E-93FC0DC980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IMD diagram">
            <a:extLst>
              <a:ext uri="{FF2B5EF4-FFF2-40B4-BE49-F238E27FC236}">
                <a16:creationId xmlns:a16="http://schemas.microsoft.com/office/drawing/2014/main" id="{6CC78CF5-A51D-0BED-04B6-DF57C6C0D9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7113" y="3543550"/>
            <a:ext cx="3218620" cy="32186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919844" y="549604"/>
            <a:ext cx="4999253" cy="2898116"/>
          </a:xfrm>
          <a:prstGeom prst="rect">
            <a:avLst/>
          </a:prstGeom>
        </p:spPr>
      </p:pic>
      <p:sp>
        <p:nvSpPr>
          <p:cNvPr id="717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2648" y="2908005"/>
            <a:ext cx="6151246" cy="3854165"/>
          </a:xfrm>
        </p:spPr>
        <p:txBody>
          <a:bodyPr>
            <a:normAutofit/>
          </a:bodyPr>
          <a:lstStyle/>
          <a:p>
            <a:pPr algn="just">
              <a:buFont typeface="Arial" panose="020B0604020202020204" pitchFamily="34" charset="0"/>
              <a:buChar char="•"/>
            </a:pPr>
            <a:r>
              <a:rPr lang="en-US" sz="1800" b="0" i="0" dirty="0">
                <a:effectLst/>
              </a:rPr>
              <a:t>A type of parallel computer</a:t>
            </a:r>
          </a:p>
          <a:p>
            <a:pPr algn="just">
              <a:buFont typeface="Arial" panose="020B0604020202020204" pitchFamily="34" charset="0"/>
              <a:buChar char="•"/>
            </a:pPr>
            <a:r>
              <a:rPr lang="en-US" sz="1800" b="1" i="0" dirty="0">
                <a:effectLst/>
              </a:rPr>
              <a:t>Multiple Instruction: </a:t>
            </a:r>
            <a:r>
              <a:rPr lang="en-US" sz="1800" b="0" i="0" dirty="0">
                <a:effectLst/>
              </a:rPr>
              <a:t>Every processor may be executing a different instruction stream</a:t>
            </a:r>
          </a:p>
          <a:p>
            <a:pPr algn="just">
              <a:buFont typeface="Arial" panose="020B0604020202020204" pitchFamily="34" charset="0"/>
              <a:buChar char="•"/>
            </a:pPr>
            <a:r>
              <a:rPr lang="en-US" sz="1800" b="1" i="0" dirty="0">
                <a:effectLst/>
              </a:rPr>
              <a:t>Multiple Data:</a:t>
            </a:r>
            <a:r>
              <a:rPr lang="en-US" sz="1800" b="0" i="0" dirty="0">
                <a:effectLst/>
              </a:rPr>
              <a:t> Every processor may be working with a different data stream</a:t>
            </a:r>
            <a:endParaRPr lang="en-US" sz="1800" dirty="0"/>
          </a:p>
          <a:p>
            <a:pPr algn="just"/>
            <a:r>
              <a:rPr lang="en-US" sz="1800" dirty="0"/>
              <a:t>Currently, most common type of parallel computer</a:t>
            </a:r>
          </a:p>
          <a:p>
            <a:pPr algn="just"/>
            <a:r>
              <a:rPr lang="en-US" sz="1800" dirty="0"/>
              <a:t>Every processor may be executing a different instruction stream </a:t>
            </a:r>
          </a:p>
          <a:p>
            <a:pPr algn="just"/>
            <a:r>
              <a:rPr lang="en-US" sz="1800" dirty="0"/>
              <a:t>Every processor may be working with a different data stream </a:t>
            </a:r>
          </a:p>
          <a:p>
            <a:pPr algn="just"/>
            <a:r>
              <a:rPr lang="en-US" sz="1800" dirty="0"/>
              <a:t>Execution can be synchronous or asynchronous, deterministic or non-deterministic </a:t>
            </a:r>
          </a:p>
        </p:txBody>
      </p:sp>
      <p:pic>
        <p:nvPicPr>
          <p:cNvPr id="7" name="Picture 6"/>
          <p:cNvPicPr>
            <a:picLocks noChangeAspect="1"/>
          </p:cNvPicPr>
          <p:nvPr/>
        </p:nvPicPr>
        <p:blipFill rotWithShape="1">
          <a:blip r:embed="rId4"/>
          <a:srcRect l="50476" t="55075" b="7118"/>
          <a:stretch/>
        </p:blipFill>
        <p:spPr>
          <a:xfrm>
            <a:off x="461725" y="604086"/>
            <a:ext cx="5295016" cy="1394576"/>
          </a:xfrm>
          <a:prstGeom prst="rect">
            <a:avLst/>
          </a:prstGeom>
        </p:spPr>
      </p:pic>
    </p:spTree>
    <p:extLst>
      <p:ext uri="{BB962C8B-B14F-4D97-AF65-F5344CB8AC3E}">
        <p14:creationId xmlns:p14="http://schemas.microsoft.com/office/powerpoint/2010/main" val="3567364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3804467"/>
          </a:xfrm>
        </p:spPr>
        <p:txBody>
          <a:bodyPr>
            <a:noAutofit/>
          </a:bodyPr>
          <a:lstStyle/>
          <a:p>
            <a:pPr algn="just">
              <a:lnSpc>
                <a:spcPct val="80000"/>
              </a:lnSpc>
            </a:pPr>
            <a:endParaRPr lang="en-US" altLang="en-US" dirty="0"/>
          </a:p>
          <a:p>
            <a:pPr algn="just">
              <a:lnSpc>
                <a:spcPct val="80000"/>
              </a:lnSpc>
            </a:pPr>
            <a:endParaRPr lang="en-US" altLang="en-US" dirty="0"/>
          </a:p>
          <a:p>
            <a:pPr algn="just"/>
            <a:endParaRPr lang="en-US" dirty="0"/>
          </a:p>
          <a:p>
            <a:pPr algn="just">
              <a:buFont typeface="Arial" panose="020B0604020202020204" pitchFamily="34" charset="0"/>
              <a:buChar char="•"/>
            </a:pPr>
            <a:r>
              <a:rPr lang="en-US" b="0" i="0" dirty="0">
                <a:solidFill>
                  <a:srgbClr val="212529"/>
                </a:solidFill>
                <a:effectLst/>
              </a:rPr>
              <a:t>Currently, the most common type of parallel computer - most modern supercomputers fall into this category.</a:t>
            </a:r>
          </a:p>
          <a:p>
            <a:pPr algn="just">
              <a:buFont typeface="Arial" panose="020B0604020202020204" pitchFamily="34" charset="0"/>
              <a:buChar char="•"/>
            </a:pPr>
            <a:r>
              <a:rPr lang="en-US" b="1" i="0" dirty="0">
                <a:solidFill>
                  <a:srgbClr val="212529"/>
                </a:solidFill>
                <a:effectLst/>
              </a:rPr>
              <a:t>Examples:</a:t>
            </a:r>
            <a:r>
              <a:rPr lang="en-US" b="0" i="0" dirty="0">
                <a:solidFill>
                  <a:srgbClr val="212529"/>
                </a:solidFill>
                <a:effectLst/>
              </a:rPr>
              <a:t> most current supercomputers, networked parallel computer clusters and "grids", multi-processor SMP computers, multi-core PCs.</a:t>
            </a:r>
          </a:p>
          <a:p>
            <a:pPr algn="just">
              <a:buClr>
                <a:schemeClr val="tx1"/>
              </a:buClr>
              <a:buFont typeface="Arial" panose="020B0604020202020204" pitchFamily="34" charset="0"/>
              <a:buChar char="•"/>
            </a:pPr>
            <a:r>
              <a:rPr lang="en-US" b="1" i="0" dirty="0">
                <a:solidFill>
                  <a:srgbClr val="FF0000"/>
                </a:solidFill>
                <a:effectLst/>
              </a:rPr>
              <a:t>Note:</a:t>
            </a:r>
            <a:r>
              <a:rPr lang="en-US" b="1" i="0" dirty="0">
                <a:solidFill>
                  <a:srgbClr val="212529"/>
                </a:solidFill>
                <a:effectLst/>
              </a:rPr>
              <a:t> </a:t>
            </a:r>
            <a:r>
              <a:rPr lang="en-US" b="0" i="0" dirty="0">
                <a:solidFill>
                  <a:srgbClr val="212529"/>
                </a:solidFill>
                <a:effectLst/>
              </a:rPr>
              <a:t>Many MIMD architectures also include SIMD execution sub-components</a:t>
            </a:r>
            <a:endParaRPr 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Flynn’s Taxonomy</a:t>
            </a:r>
          </a:p>
        </p:txBody>
      </p:sp>
      <p:pic>
        <p:nvPicPr>
          <p:cNvPr id="7" name="Picture 6"/>
          <p:cNvPicPr>
            <a:picLocks noChangeAspect="1"/>
          </p:cNvPicPr>
          <p:nvPr/>
        </p:nvPicPr>
        <p:blipFill rotWithShape="1">
          <a:blip r:embed="rId2"/>
          <a:srcRect l="50476" t="55075" b="7118"/>
          <a:stretch/>
        </p:blipFill>
        <p:spPr>
          <a:xfrm>
            <a:off x="3775167" y="987611"/>
            <a:ext cx="4075066" cy="1110347"/>
          </a:xfrm>
          <a:prstGeom prst="rect">
            <a:avLst/>
          </a:prstGeom>
        </p:spPr>
      </p:pic>
    </p:spTree>
    <p:extLst>
      <p:ext uri="{BB962C8B-B14F-4D97-AF65-F5344CB8AC3E}">
        <p14:creationId xmlns:p14="http://schemas.microsoft.com/office/powerpoint/2010/main" val="461085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B9CE-3018-77EE-D73B-7AE4614DD025}"/>
              </a:ext>
            </a:extLst>
          </p:cNvPr>
          <p:cNvSpPr>
            <a:spLocks noGrp="1"/>
          </p:cNvSpPr>
          <p:nvPr>
            <p:ph type="title"/>
          </p:nvPr>
        </p:nvSpPr>
        <p:spPr>
          <a:xfrm>
            <a:off x="4128368" y="4921823"/>
            <a:ext cx="4937937" cy="1147150"/>
          </a:xfrm>
        </p:spPr>
        <p:txBody>
          <a:bodyPr vert="horz" lIns="91440" tIns="45720" rIns="91440" bIns="45720" rtlCol="0" anchor="t">
            <a:normAutofit/>
          </a:bodyPr>
          <a:lstStyle/>
          <a:p>
            <a:r>
              <a:rPr lang="en-US" sz="3700" kern="1200" dirty="0">
                <a:solidFill>
                  <a:schemeClr val="tx1"/>
                </a:solidFill>
                <a:latin typeface="+mj-lt"/>
                <a:ea typeface="+mj-ea"/>
                <a:cs typeface="+mj-cs"/>
              </a:rPr>
              <a:t>MIMD Example Systems</a:t>
            </a:r>
          </a:p>
        </p:txBody>
      </p:sp>
      <p:sp>
        <p:nvSpPr>
          <p:cNvPr id="6161" name="Freeform: Shape 6160">
            <a:extLst>
              <a:ext uri="{FF2B5EF4-FFF2-40B4-BE49-F238E27FC236}">
                <a16:creationId xmlns:a16="http://schemas.microsoft.com/office/drawing/2014/main"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3" name="Freeform: Shape 6162">
            <a:extLst>
              <a:ext uri="{FF2B5EF4-FFF2-40B4-BE49-F238E27FC236}">
                <a16:creationId xmlns:a16="http://schemas.microsoft.com/office/drawing/2014/main"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8" name="Picture 4" descr="HP/Compaq Alphaserver">
            <a:extLst>
              <a:ext uri="{FF2B5EF4-FFF2-40B4-BE49-F238E27FC236}">
                <a16:creationId xmlns:a16="http://schemas.microsoft.com/office/drawing/2014/main" id="{4EBB88EB-D5C7-2162-09B0-9439BE056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75" b="4854"/>
          <a:stretch/>
        </p:blipFill>
        <p:spPr bwMode="auto">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IBM POWER5">
            <a:extLst>
              <a:ext uri="{FF2B5EF4-FFF2-40B4-BE49-F238E27FC236}">
                <a16:creationId xmlns:a16="http://schemas.microsoft.com/office/drawing/2014/main" id="{27609E04-817F-C0C5-D444-00D7F0424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48" r="15919" b="-1"/>
          <a:stretch/>
        </p:blipFill>
        <p:spPr bwMode="auto">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6165" name="Oval 6164">
            <a:extLst>
              <a:ext uri="{FF2B5EF4-FFF2-40B4-BE49-F238E27FC236}">
                <a16:creationId xmlns:a16="http://schemas.microsoft.com/office/drawing/2014/main"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7" name="Oval 6166">
            <a:extLst>
              <a:ext uri="{FF2B5EF4-FFF2-40B4-BE49-F238E27FC236}">
                <a16:creationId xmlns:a16="http://schemas.microsoft.com/office/drawing/2014/main" id="{C20267F5-D4E6-477A-A590-81F2ABD1B8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4" name="Picture 10" descr="Cray XT3">
            <a:extLst>
              <a:ext uri="{FF2B5EF4-FFF2-40B4-BE49-F238E27FC236}">
                <a16:creationId xmlns:a16="http://schemas.microsoft.com/office/drawing/2014/main" id="{F280CC46-ED46-98B3-FA10-EED542759E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46" r="26985" b="-4"/>
          <a:stretch/>
        </p:blipFill>
        <p:spPr bwMode="auto">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noFill/>
          <a:extLst>
            <a:ext uri="{909E8E84-426E-40DD-AFC4-6F175D3DCCD1}">
              <a14:hiddenFill xmlns:a14="http://schemas.microsoft.com/office/drawing/2010/main">
                <a:solidFill>
                  <a:srgbClr val="FFFFFF"/>
                </a:solidFill>
              </a14:hiddenFill>
            </a:ext>
          </a:extLst>
        </p:spPr>
      </p:pic>
      <p:pic>
        <p:nvPicPr>
          <p:cNvPr id="6150" name="Picture 6" descr="Intel IA32">
            <a:extLst>
              <a:ext uri="{FF2B5EF4-FFF2-40B4-BE49-F238E27FC236}">
                <a16:creationId xmlns:a16="http://schemas.microsoft.com/office/drawing/2014/main" id="{90B28CAF-3D03-FF22-8FD5-15F7AC9937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41" r="14271" b="3"/>
          <a:stretch/>
        </p:blipFill>
        <p:spPr bwMode="auto">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6169" name="Freeform: Shape 6168">
            <a:extLst>
              <a:ext uri="{FF2B5EF4-FFF2-40B4-BE49-F238E27FC236}">
                <a16:creationId xmlns:a16="http://schemas.microsoft.com/office/drawing/2014/main" id="{6B9D64DB-4D5C-4A91-B45F-F301E3174F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152" name="Picture 8" descr="AMD Opteron">
            <a:extLst>
              <a:ext uri="{FF2B5EF4-FFF2-40B4-BE49-F238E27FC236}">
                <a16:creationId xmlns:a16="http://schemas.microsoft.com/office/drawing/2014/main" id="{41A3775B-B9B6-B431-37F1-2F79891635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103" r="15193" b="-3"/>
          <a:stretch/>
        </p:blipFill>
        <p:spPr bwMode="auto">
          <a:xfrm>
            <a:off x="8918761" y="-4330"/>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6171" name="Freeform: Shape 6170">
            <a:extLst>
              <a:ext uri="{FF2B5EF4-FFF2-40B4-BE49-F238E27FC236}">
                <a16:creationId xmlns:a16="http://schemas.microsoft.com/office/drawing/2014/main" id="{CB14CE1B-4BC5-4EF2-BE3D-05E4F580B3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6" name="Picture 12" descr="IBM BG/L ">
            <a:extLst>
              <a:ext uri="{FF2B5EF4-FFF2-40B4-BE49-F238E27FC236}">
                <a16:creationId xmlns:a16="http://schemas.microsoft.com/office/drawing/2014/main" id="{96A59F95-06EB-5A22-089E-FD128748CBE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871" r="22679" b="-3"/>
          <a:stretch/>
        </p:blipFill>
        <p:spPr bwMode="auto">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2556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40000"/>
              <a:lumOff val="60000"/>
            </a:schemeClr>
          </a:solidFill>
        </p:spPr>
        <p:txBody>
          <a:bodyPr>
            <a:normAutofit/>
          </a:bodyPr>
          <a:lstStyle/>
          <a:p>
            <a:r>
              <a:rPr lang="en-US" b="1" dirty="0"/>
              <a:t>Background – Serial Computing</a:t>
            </a:r>
          </a:p>
        </p:txBody>
      </p:sp>
      <p:sp>
        <p:nvSpPr>
          <p:cNvPr id="4" name="Content Placeholder 3">
            <a:extLst>
              <a:ext uri="{FF2B5EF4-FFF2-40B4-BE49-F238E27FC236}">
                <a16:creationId xmlns:a16="http://schemas.microsoft.com/office/drawing/2014/main" id="{610FD91D-3806-E6D8-535F-43B33A2AEEE4}"/>
              </a:ext>
            </a:extLst>
          </p:cNvPr>
          <p:cNvSpPr>
            <a:spLocks noGrp="1"/>
          </p:cNvSpPr>
          <p:nvPr>
            <p:ph sz="half" idx="1"/>
          </p:nvPr>
        </p:nvSpPr>
        <p:spPr>
          <a:xfrm>
            <a:off x="838200" y="2141537"/>
            <a:ext cx="5181600" cy="4351338"/>
          </a:xfrm>
        </p:spPr>
        <p:txBody>
          <a:bodyPr/>
          <a:lstStyle/>
          <a:p>
            <a:pPr algn="just"/>
            <a:r>
              <a:rPr lang="en-US" b="0" i="0" dirty="0">
                <a:solidFill>
                  <a:srgbClr val="212529"/>
                </a:solidFill>
                <a:effectLst/>
              </a:rPr>
              <a:t>Traditionally, software has been written for </a:t>
            </a:r>
            <a:r>
              <a:rPr lang="en-US" b="1" i="1" dirty="0">
                <a:solidFill>
                  <a:srgbClr val="212529"/>
                </a:solidFill>
                <a:effectLst/>
              </a:rPr>
              <a:t>serial</a:t>
            </a:r>
            <a:r>
              <a:rPr lang="en-US" b="0" i="0" dirty="0">
                <a:solidFill>
                  <a:srgbClr val="212529"/>
                </a:solidFill>
                <a:effectLst/>
              </a:rPr>
              <a:t> computation:</a:t>
            </a:r>
          </a:p>
          <a:p>
            <a:pPr algn="just">
              <a:buFont typeface="Arial" panose="020B0604020202020204" pitchFamily="34" charset="0"/>
              <a:buChar char="•"/>
            </a:pPr>
            <a:r>
              <a:rPr lang="en-US" b="0" i="0" dirty="0">
                <a:solidFill>
                  <a:srgbClr val="212529"/>
                </a:solidFill>
                <a:effectLst/>
              </a:rPr>
              <a:t>A problem is broken into a discrete series of instructions</a:t>
            </a:r>
          </a:p>
          <a:p>
            <a:pPr algn="just">
              <a:buFont typeface="Arial" panose="020B0604020202020204" pitchFamily="34" charset="0"/>
              <a:buChar char="•"/>
            </a:pPr>
            <a:r>
              <a:rPr lang="en-US" b="0" i="0" dirty="0">
                <a:solidFill>
                  <a:srgbClr val="212529"/>
                </a:solidFill>
                <a:effectLst/>
              </a:rPr>
              <a:t>Instructions are executed sequentially one after another</a:t>
            </a:r>
          </a:p>
          <a:p>
            <a:pPr algn="just">
              <a:buFont typeface="Arial" panose="020B0604020202020204" pitchFamily="34" charset="0"/>
              <a:buChar char="•"/>
            </a:pPr>
            <a:r>
              <a:rPr lang="en-US" b="0" i="0" dirty="0">
                <a:solidFill>
                  <a:srgbClr val="212529"/>
                </a:solidFill>
                <a:effectLst/>
              </a:rPr>
              <a:t>Executed on a single processor</a:t>
            </a:r>
          </a:p>
          <a:p>
            <a:pPr algn="just">
              <a:buFont typeface="Arial" panose="020B0604020202020204" pitchFamily="34" charset="0"/>
              <a:buChar char="•"/>
            </a:pPr>
            <a:r>
              <a:rPr lang="en-US" b="0" i="0" dirty="0">
                <a:solidFill>
                  <a:srgbClr val="212529"/>
                </a:solidFill>
                <a:effectLst/>
              </a:rPr>
              <a:t>Only one instruction may execute at any moment in time</a:t>
            </a:r>
          </a:p>
          <a:p>
            <a:pPr algn="just"/>
            <a:endParaRPr lang="en-US" dirty="0"/>
          </a:p>
        </p:txBody>
      </p:sp>
      <p:pic>
        <p:nvPicPr>
          <p:cNvPr id="6" name="Picture 5">
            <a:extLst>
              <a:ext uri="{FF2B5EF4-FFF2-40B4-BE49-F238E27FC236}">
                <a16:creationId xmlns:a16="http://schemas.microsoft.com/office/drawing/2014/main" id="{CA9B8C74-3E4F-90A4-1C8C-C395D92349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712298"/>
            <a:ext cx="5929423" cy="2901941"/>
          </a:xfrm>
          <a:prstGeom prst="rect">
            <a:avLst/>
          </a:prstGeom>
        </p:spPr>
      </p:pic>
      <p:sp>
        <p:nvSpPr>
          <p:cNvPr id="7" name="TextBox 6">
            <a:extLst>
              <a:ext uri="{FF2B5EF4-FFF2-40B4-BE49-F238E27FC236}">
                <a16:creationId xmlns:a16="http://schemas.microsoft.com/office/drawing/2014/main" id="{30CC9E98-5262-A3F6-A56D-650645D1956A}"/>
              </a:ext>
            </a:extLst>
          </p:cNvPr>
          <p:cNvSpPr txBox="1"/>
          <p:nvPr/>
        </p:nvSpPr>
        <p:spPr>
          <a:xfrm>
            <a:off x="6220046" y="2141537"/>
            <a:ext cx="5624623" cy="461665"/>
          </a:xfrm>
          <a:prstGeom prst="rect">
            <a:avLst/>
          </a:prstGeom>
          <a:noFill/>
        </p:spPr>
        <p:txBody>
          <a:bodyPr wrap="square" rtlCol="0">
            <a:spAutoFit/>
          </a:bodyPr>
          <a:lstStyle/>
          <a:p>
            <a:r>
              <a:rPr lang="en-US" sz="2400" b="0" i="1" dirty="0">
                <a:solidFill>
                  <a:srgbClr val="FF0000"/>
                </a:solidFill>
                <a:effectLst/>
                <a:latin typeface="Open Sans" panose="020B0606030504020204" pitchFamily="34" charset="0"/>
              </a:rPr>
              <a:t>Serial computing generic example</a:t>
            </a:r>
            <a:endParaRPr lang="en-US" sz="2400" dirty="0">
              <a:solidFill>
                <a:srgbClr val="FF0000"/>
              </a:solidFill>
            </a:endParaRPr>
          </a:p>
        </p:txBody>
      </p:sp>
    </p:spTree>
    <p:extLst>
      <p:ext uri="{BB962C8B-B14F-4D97-AF65-F5344CB8AC3E}">
        <p14:creationId xmlns:p14="http://schemas.microsoft.com/office/powerpoint/2010/main" val="3205793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6089859"/>
          </a:xfrm>
        </p:spPr>
        <p:txBody>
          <a:bodyPr>
            <a:noAutofit/>
          </a:bodyPr>
          <a:lstStyle/>
          <a:p>
            <a:pPr algn="just">
              <a:lnSpc>
                <a:spcPct val="80000"/>
              </a:lnSpc>
            </a:pPr>
            <a:r>
              <a:rPr lang="en-US" altLang="en-US" dirty="0"/>
              <a:t>Like everything else, parallel computing has its own jargon. Some of the more commonly used terms associated with parallel computing are listed below.</a:t>
            </a:r>
          </a:p>
          <a:p>
            <a:pPr marL="0" indent="0" algn="just">
              <a:lnSpc>
                <a:spcPct val="80000"/>
              </a:lnSpc>
              <a:buNone/>
            </a:pPr>
            <a:r>
              <a:rPr lang="en-US" sz="3600" b="1" dirty="0">
                <a:solidFill>
                  <a:srgbClr val="212529"/>
                </a:solidFill>
              </a:rPr>
              <a:t>CPU</a:t>
            </a:r>
          </a:p>
          <a:p>
            <a:pPr algn="just">
              <a:lnSpc>
                <a:spcPct val="80000"/>
              </a:lnSpc>
            </a:pPr>
            <a:r>
              <a:rPr lang="en-US" b="0" i="0" dirty="0">
                <a:solidFill>
                  <a:srgbClr val="212529"/>
                </a:solidFill>
                <a:effectLst/>
              </a:rPr>
              <a:t>Contemporary CPUs consist of one or more cores - a distinct execution unit with its own instruction stream. </a:t>
            </a:r>
          </a:p>
          <a:p>
            <a:pPr algn="just">
              <a:lnSpc>
                <a:spcPct val="80000"/>
              </a:lnSpc>
            </a:pPr>
            <a:r>
              <a:rPr lang="en-US" b="0" i="0" dirty="0">
                <a:solidFill>
                  <a:srgbClr val="212529"/>
                </a:solidFill>
                <a:effectLst/>
              </a:rPr>
              <a:t>Cores with a CPU may be organized into one or more sockets - each socket with its own distinct memory . </a:t>
            </a:r>
          </a:p>
          <a:p>
            <a:pPr algn="just">
              <a:lnSpc>
                <a:spcPct val="80000"/>
              </a:lnSpc>
            </a:pPr>
            <a:r>
              <a:rPr lang="en-US" b="0" i="0" dirty="0">
                <a:solidFill>
                  <a:srgbClr val="212529"/>
                </a:solidFill>
                <a:effectLst/>
              </a:rPr>
              <a:t>When a CPU consists of two or more sockets, usually hardware infrastructure supports memory sharing across sockets.</a:t>
            </a:r>
          </a:p>
          <a:p>
            <a:pPr marL="0" indent="0" algn="l">
              <a:buNone/>
            </a:pPr>
            <a:r>
              <a:rPr lang="en-US" sz="3600" b="1" dirty="0">
                <a:solidFill>
                  <a:srgbClr val="212529"/>
                </a:solidFill>
              </a:rPr>
              <a:t>Node</a:t>
            </a:r>
          </a:p>
          <a:p>
            <a:pPr algn="just"/>
            <a:r>
              <a:rPr lang="en-US" dirty="0">
                <a:solidFill>
                  <a:srgbClr val="212529"/>
                </a:solidFill>
              </a:rPr>
              <a:t>A standalone "computer in a box." Usually comprised of multiple CPUs/processors/cores, memory, network interfaces, etc. Nodes are networked together to comprise a supercomputer.</a:t>
            </a:r>
          </a:p>
          <a:p>
            <a:pPr algn="just">
              <a:lnSpc>
                <a:spcPct val="80000"/>
              </a:lnSpc>
            </a:pPr>
            <a:endParaRPr lang="en-US" b="0" i="0" dirty="0">
              <a:solidFill>
                <a:srgbClr val="212529"/>
              </a:solidFill>
              <a:effectLst/>
            </a:endParaRP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41829300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lnSpc>
                <a:spcPct val="80000"/>
              </a:lnSpc>
              <a:buNone/>
            </a:pPr>
            <a:r>
              <a:rPr lang="en-US" altLang="en-US" sz="3200" b="1" dirty="0"/>
              <a:t>Task</a:t>
            </a:r>
          </a:p>
          <a:p>
            <a:pPr algn="just">
              <a:lnSpc>
                <a:spcPct val="80000"/>
              </a:lnSpc>
            </a:pPr>
            <a:r>
              <a:rPr lang="en-US" altLang="en-US" sz="2500" dirty="0"/>
              <a:t>A logically discrete section of computational work. </a:t>
            </a:r>
          </a:p>
          <a:p>
            <a:pPr algn="just">
              <a:lnSpc>
                <a:spcPct val="80000"/>
              </a:lnSpc>
            </a:pPr>
            <a:r>
              <a:rPr lang="en-US" altLang="en-US" sz="2500" dirty="0"/>
              <a:t>A task is typically a program or program-like set of instructions that is executed by a processor. </a:t>
            </a:r>
          </a:p>
          <a:p>
            <a:pPr algn="just">
              <a:lnSpc>
                <a:spcPct val="80000"/>
              </a:lnSpc>
            </a:pPr>
            <a:r>
              <a:rPr lang="en-US" altLang="en-US" sz="2500" dirty="0"/>
              <a:t>A parallel program consists of multiple tasks running on multiple processors.</a:t>
            </a:r>
          </a:p>
          <a:p>
            <a:pPr marL="0" indent="0" algn="just">
              <a:lnSpc>
                <a:spcPct val="80000"/>
              </a:lnSpc>
              <a:buNone/>
            </a:pPr>
            <a:r>
              <a:rPr lang="en-US" altLang="en-US" sz="3200" b="1" dirty="0"/>
              <a:t>Pipelining</a:t>
            </a:r>
          </a:p>
          <a:p>
            <a:pPr algn="just">
              <a:lnSpc>
                <a:spcPct val="80000"/>
              </a:lnSpc>
            </a:pPr>
            <a:r>
              <a:rPr lang="en-US" altLang="en-US" sz="2500" dirty="0"/>
              <a:t>Breaking a task into steps performed by different processor units, with inputs streaming through, much like an assembly line; a type of parallel computing.</a:t>
            </a:r>
          </a:p>
          <a:p>
            <a:pPr marL="0" indent="0" algn="just">
              <a:lnSpc>
                <a:spcPct val="80000"/>
              </a:lnSpc>
              <a:buNone/>
            </a:pPr>
            <a:r>
              <a:rPr lang="en-US" sz="3200" b="1" dirty="0"/>
              <a:t>Shared Memory</a:t>
            </a:r>
          </a:p>
          <a:p>
            <a:pPr algn="just"/>
            <a:r>
              <a:rPr lang="en-US" sz="2500" b="0" i="0" dirty="0">
                <a:solidFill>
                  <a:srgbClr val="212529"/>
                </a:solidFill>
                <a:effectLst/>
              </a:rPr>
              <a:t>Describes a computer architecture where all processors have direct access to common physical memory. </a:t>
            </a:r>
          </a:p>
          <a:p>
            <a:pPr algn="just"/>
            <a:r>
              <a:rPr lang="en-US" sz="2500" b="0" i="0" dirty="0">
                <a:solidFill>
                  <a:srgbClr val="212529"/>
                </a:solidFill>
                <a:effectLst/>
              </a:rPr>
              <a:t>In a programming sense, it describes a model where parallel tasks all have the same "picture" of memory and can directly address and access the same logical memory locations regardless of where the physical memory actually exists.</a:t>
            </a:r>
          </a:p>
          <a:p>
            <a:pPr algn="just">
              <a:lnSpc>
                <a:spcPct val="80000"/>
              </a:lnSpc>
            </a:pPr>
            <a:endParaRPr lang="en-US" sz="2500" b="0" i="0" dirty="0">
              <a:solidFill>
                <a:srgbClr val="212529"/>
              </a:solidFill>
              <a:effectLst/>
            </a:endParaRP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3978986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lnSpc>
                <a:spcPct val="80000"/>
              </a:lnSpc>
              <a:buNone/>
            </a:pPr>
            <a:r>
              <a:rPr lang="en-US" altLang="en-US" sz="3200" b="1" dirty="0"/>
              <a:t>Symmetric Multi-Processor (SMP)</a:t>
            </a:r>
          </a:p>
          <a:p>
            <a:pPr marL="0" indent="0" algn="just">
              <a:lnSpc>
                <a:spcPct val="80000"/>
              </a:lnSpc>
              <a:buNone/>
            </a:pPr>
            <a:r>
              <a:rPr lang="en-US" altLang="en-US" dirty="0"/>
              <a:t>Shared memory hardware architecture where multiple processors share a single address space and have equal access to all resources - memory, disk, etc.</a:t>
            </a:r>
          </a:p>
          <a:p>
            <a:pPr marL="0" indent="0" algn="just">
              <a:lnSpc>
                <a:spcPct val="80000"/>
              </a:lnSpc>
              <a:buNone/>
            </a:pPr>
            <a:endParaRPr lang="en-US" altLang="en-US" dirty="0"/>
          </a:p>
          <a:p>
            <a:pPr marL="0" indent="0" algn="just">
              <a:lnSpc>
                <a:spcPct val="80000"/>
              </a:lnSpc>
              <a:buNone/>
            </a:pPr>
            <a:r>
              <a:rPr lang="en-US" altLang="en-US" sz="3200" b="1" dirty="0"/>
              <a:t>Distributed Memory</a:t>
            </a:r>
          </a:p>
          <a:p>
            <a:pPr algn="just">
              <a:lnSpc>
                <a:spcPct val="80000"/>
              </a:lnSpc>
            </a:pPr>
            <a:r>
              <a:rPr lang="en-US" altLang="en-US" dirty="0"/>
              <a:t>In hardware, refers to network based memory access for physical memory that is not common. </a:t>
            </a:r>
          </a:p>
          <a:p>
            <a:pPr algn="just">
              <a:lnSpc>
                <a:spcPct val="80000"/>
              </a:lnSpc>
            </a:pPr>
            <a:r>
              <a:rPr lang="en-US" altLang="en-US" dirty="0"/>
              <a:t>As a programming model, tasks can only logically "see" local machine memory and must use communications to access memory on other machines where other tasks are executing.</a:t>
            </a:r>
          </a:p>
          <a:p>
            <a:pPr algn="just">
              <a:lnSpc>
                <a:spcPct val="80000"/>
              </a:lnSpc>
            </a:pPr>
            <a:endParaRPr lang="en-US" altLang="en-US" dirty="0"/>
          </a:p>
          <a:p>
            <a:pPr marL="0" indent="0" algn="just">
              <a:lnSpc>
                <a:spcPct val="80000"/>
              </a:lnSpc>
              <a:buNone/>
            </a:pPr>
            <a:r>
              <a:rPr lang="en-US" altLang="en-US" sz="3200" b="1" dirty="0"/>
              <a:t>Communications</a:t>
            </a:r>
          </a:p>
          <a:p>
            <a:pPr marL="0" indent="0" algn="just">
              <a:lnSpc>
                <a:spcPct val="80000"/>
              </a:lnSpc>
              <a:buNone/>
            </a:pPr>
            <a:r>
              <a:rPr lang="en-US" altLang="en-US" dirty="0"/>
              <a:t>Parallel tasks typically need to exchange data. There are several ways this can be accomplished, such as through a shared memory bus or over a network.</a:t>
            </a:r>
            <a:endParaRPr lang="en-US" sz="2400" i="0" dirty="0">
              <a:solidFill>
                <a:srgbClr val="212529"/>
              </a:solidFill>
              <a:effectLst/>
            </a:endParaRP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2564618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lnSpc>
                <a:spcPct val="80000"/>
              </a:lnSpc>
              <a:buNone/>
            </a:pPr>
            <a:r>
              <a:rPr lang="en-US" altLang="en-US" sz="3200" b="1" dirty="0"/>
              <a:t>Synchronization</a:t>
            </a:r>
          </a:p>
          <a:p>
            <a:pPr algn="just">
              <a:lnSpc>
                <a:spcPct val="80000"/>
              </a:lnSpc>
            </a:pPr>
            <a:r>
              <a:rPr lang="en-US" altLang="en-US" dirty="0"/>
              <a:t>The coordination of parallel tasks in real time, very often associated with communications.</a:t>
            </a:r>
          </a:p>
          <a:p>
            <a:pPr algn="just">
              <a:lnSpc>
                <a:spcPct val="80000"/>
              </a:lnSpc>
            </a:pPr>
            <a:r>
              <a:rPr lang="en-US" altLang="en-US" dirty="0"/>
              <a:t>Synchronization usually involves waiting by at least one task, and can therefore cause a parallel application's wall clock execution time to increase.</a:t>
            </a:r>
          </a:p>
          <a:p>
            <a:pPr marL="0" indent="0" algn="just">
              <a:lnSpc>
                <a:spcPct val="80000"/>
              </a:lnSpc>
              <a:buNone/>
            </a:pPr>
            <a:r>
              <a:rPr lang="en-US" altLang="en-US" sz="3200" b="1" dirty="0"/>
              <a:t>Computational Granularity</a:t>
            </a:r>
          </a:p>
          <a:p>
            <a:pPr algn="just">
              <a:lnSpc>
                <a:spcPct val="80000"/>
              </a:lnSpc>
            </a:pPr>
            <a:r>
              <a:rPr lang="en-US" altLang="en-US" dirty="0"/>
              <a:t>In parallel computing, granularity is a quantitative or qualitative measure of the ratio of computation to communication.</a:t>
            </a:r>
          </a:p>
          <a:p>
            <a:pPr algn="just">
              <a:lnSpc>
                <a:spcPct val="80000"/>
              </a:lnSpc>
            </a:pPr>
            <a:r>
              <a:rPr lang="en-US" altLang="en-US" b="1" dirty="0"/>
              <a:t>Coarse:</a:t>
            </a:r>
            <a:r>
              <a:rPr lang="en-US" altLang="en-US" dirty="0"/>
              <a:t> relatively large amounts of computational work are done between communication events</a:t>
            </a:r>
          </a:p>
          <a:p>
            <a:pPr algn="just">
              <a:lnSpc>
                <a:spcPct val="80000"/>
              </a:lnSpc>
            </a:pPr>
            <a:r>
              <a:rPr lang="en-US" altLang="en-US" b="1" dirty="0"/>
              <a:t>Fine:</a:t>
            </a:r>
            <a:r>
              <a:rPr lang="en-US" altLang="en-US" dirty="0"/>
              <a:t> relatively small amounts of computational work are done between communication events</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2869648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lnSpc>
                <a:spcPct val="80000"/>
              </a:lnSpc>
              <a:buNone/>
            </a:pPr>
            <a:r>
              <a:rPr lang="en-US" altLang="en-US" sz="3200" b="1" dirty="0"/>
              <a:t>Observed Speedup</a:t>
            </a:r>
          </a:p>
          <a:p>
            <a:pPr algn="just">
              <a:lnSpc>
                <a:spcPct val="80000"/>
              </a:lnSpc>
            </a:pPr>
            <a:r>
              <a:rPr lang="en-US" altLang="en-US" dirty="0"/>
              <a:t>Observed speedup of a code which has been parallelized, defined as:</a:t>
            </a:r>
          </a:p>
          <a:p>
            <a:pPr algn="just">
              <a:lnSpc>
                <a:spcPct val="80000"/>
              </a:lnSpc>
            </a:pPr>
            <a:endParaRPr lang="en-US" altLang="en-US" dirty="0"/>
          </a:p>
          <a:p>
            <a:pPr algn="just">
              <a:lnSpc>
                <a:spcPct val="80000"/>
              </a:lnSpc>
            </a:pPr>
            <a:endParaRPr lang="en-US" altLang="en-US" dirty="0"/>
          </a:p>
          <a:p>
            <a:pPr algn="just">
              <a:lnSpc>
                <a:spcPct val="80000"/>
              </a:lnSpc>
            </a:pPr>
            <a:endParaRPr lang="en-US" altLang="en-US" dirty="0"/>
          </a:p>
          <a:p>
            <a:pPr algn="just">
              <a:lnSpc>
                <a:spcPct val="80000"/>
              </a:lnSpc>
            </a:pPr>
            <a:r>
              <a:rPr lang="en-US" altLang="en-US" dirty="0"/>
              <a:t>One of the simplest and most widely used indicators for a parallel program's performance.</a:t>
            </a:r>
          </a:p>
          <a:p>
            <a:pPr algn="just">
              <a:lnSpc>
                <a:spcPct val="80000"/>
              </a:lnSpc>
            </a:pPr>
            <a:endParaRPr lang="en-US" altLang="en-US" sz="3200" b="1"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pic>
        <p:nvPicPr>
          <p:cNvPr id="6" name="Picture 5">
            <a:extLst>
              <a:ext uri="{FF2B5EF4-FFF2-40B4-BE49-F238E27FC236}">
                <a16:creationId xmlns:a16="http://schemas.microsoft.com/office/drawing/2014/main" id="{4AFBDA7C-3804-68C8-CE72-485A19BD0D7A}"/>
              </a:ext>
            </a:extLst>
          </p:cNvPr>
          <p:cNvPicPr>
            <a:picLocks noChangeAspect="1"/>
          </p:cNvPicPr>
          <p:nvPr/>
        </p:nvPicPr>
        <p:blipFill>
          <a:blip r:embed="rId2"/>
          <a:stretch>
            <a:fillRect/>
          </a:stretch>
        </p:blipFill>
        <p:spPr>
          <a:xfrm>
            <a:off x="2895021" y="1896114"/>
            <a:ext cx="5296172" cy="1066855"/>
          </a:xfrm>
          <a:prstGeom prst="rect">
            <a:avLst/>
          </a:prstGeom>
        </p:spPr>
      </p:pic>
    </p:spTree>
    <p:extLst>
      <p:ext uri="{BB962C8B-B14F-4D97-AF65-F5344CB8AC3E}">
        <p14:creationId xmlns:p14="http://schemas.microsoft.com/office/powerpoint/2010/main" val="1892119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lnSpc>
                <a:spcPct val="80000"/>
              </a:lnSpc>
              <a:buNone/>
            </a:pPr>
            <a:r>
              <a:rPr lang="en-US" altLang="en-US" sz="3200" b="1" dirty="0"/>
              <a:t>Parallel Overhead</a:t>
            </a:r>
          </a:p>
          <a:p>
            <a:pPr algn="just">
              <a:lnSpc>
                <a:spcPct val="80000"/>
              </a:lnSpc>
            </a:pPr>
            <a:r>
              <a:rPr lang="en-US" altLang="en-US" dirty="0"/>
              <a:t>Required execution time that is unique to parallel tasks, as opposed to that for doing useful work. Parallel overhead can include factors such as:</a:t>
            </a:r>
          </a:p>
          <a:p>
            <a:pPr lvl="1" algn="just">
              <a:lnSpc>
                <a:spcPct val="80000"/>
              </a:lnSpc>
            </a:pPr>
            <a:r>
              <a:rPr lang="en-US" altLang="en-US" dirty="0"/>
              <a:t>Task start-up time</a:t>
            </a:r>
          </a:p>
          <a:p>
            <a:pPr lvl="1" algn="just">
              <a:lnSpc>
                <a:spcPct val="80000"/>
              </a:lnSpc>
            </a:pPr>
            <a:r>
              <a:rPr lang="en-US" altLang="en-US" dirty="0"/>
              <a:t>Synchronizations</a:t>
            </a:r>
          </a:p>
          <a:p>
            <a:pPr lvl="1" algn="just">
              <a:lnSpc>
                <a:spcPct val="80000"/>
              </a:lnSpc>
            </a:pPr>
            <a:r>
              <a:rPr lang="en-US" altLang="en-US" dirty="0"/>
              <a:t>Data communications</a:t>
            </a:r>
          </a:p>
          <a:p>
            <a:pPr lvl="1" algn="just">
              <a:lnSpc>
                <a:spcPct val="80000"/>
              </a:lnSpc>
            </a:pPr>
            <a:r>
              <a:rPr lang="en-US" altLang="en-US" dirty="0"/>
              <a:t>Software overhead imposed by parallel languages, libraries, operating system, etc.</a:t>
            </a:r>
          </a:p>
          <a:p>
            <a:pPr lvl="1" algn="just">
              <a:lnSpc>
                <a:spcPct val="80000"/>
              </a:lnSpc>
            </a:pPr>
            <a:r>
              <a:rPr lang="en-US" altLang="en-US" dirty="0"/>
              <a:t>Task termination time</a:t>
            </a:r>
          </a:p>
          <a:p>
            <a:pPr marL="0" indent="0" algn="just">
              <a:lnSpc>
                <a:spcPct val="80000"/>
              </a:lnSpc>
              <a:buNone/>
            </a:pPr>
            <a:r>
              <a:rPr lang="en-US" altLang="en-US" sz="3200" b="1" dirty="0"/>
              <a:t>Massively Parallel</a:t>
            </a:r>
          </a:p>
          <a:p>
            <a:pPr algn="just">
              <a:lnSpc>
                <a:spcPct val="80000"/>
              </a:lnSpc>
            </a:pPr>
            <a:r>
              <a:rPr lang="en-US" altLang="en-US" dirty="0"/>
              <a:t>Refers to the hardware that comprises a given parallel system - having many processing elements. </a:t>
            </a:r>
          </a:p>
          <a:p>
            <a:pPr algn="just">
              <a:lnSpc>
                <a:spcPct val="80000"/>
              </a:lnSpc>
            </a:pPr>
            <a:r>
              <a:rPr lang="en-US" altLang="en-US" dirty="0"/>
              <a:t>The meaning of "many" keeps increasing, but currently, the largest parallel computers are comprised of processing elements numbering in the hundreds of thousands to millions.</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3992582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21301"/>
            <a:ext cx="11652068" cy="6089859"/>
          </a:xfrm>
        </p:spPr>
        <p:txBody>
          <a:bodyPr>
            <a:noAutofit/>
          </a:bodyPr>
          <a:lstStyle/>
          <a:p>
            <a:pPr marL="0" indent="0" algn="just">
              <a:buNone/>
            </a:pPr>
            <a:r>
              <a:rPr lang="en-US" sz="3200" b="1" i="0" dirty="0">
                <a:solidFill>
                  <a:srgbClr val="212529"/>
                </a:solidFill>
                <a:effectLst/>
              </a:rPr>
              <a:t>Embarrassingly (IDEALY) Parallel</a:t>
            </a:r>
          </a:p>
          <a:p>
            <a:pPr algn="just"/>
            <a:r>
              <a:rPr lang="en-US" b="0" i="0" dirty="0">
                <a:solidFill>
                  <a:srgbClr val="212529"/>
                </a:solidFill>
                <a:effectLst/>
              </a:rPr>
              <a:t>Solving many similar, but independent tasks simultaneously; little to no need for coordination between the tasks.</a:t>
            </a:r>
          </a:p>
          <a:p>
            <a:pPr marL="0" indent="0" algn="just">
              <a:buNone/>
            </a:pPr>
            <a:r>
              <a:rPr lang="en-US" sz="3200" b="1" dirty="0">
                <a:solidFill>
                  <a:srgbClr val="212529"/>
                </a:solidFill>
              </a:rPr>
              <a:t>Scalability</a:t>
            </a:r>
          </a:p>
          <a:p>
            <a:pPr algn="just"/>
            <a:r>
              <a:rPr lang="en-US" b="0" i="0" dirty="0">
                <a:solidFill>
                  <a:srgbClr val="212529"/>
                </a:solidFill>
                <a:effectLst/>
              </a:rPr>
              <a:t>Refers to a parallel system's (hardware and/or software) ability to demonstrate a proportionate increase in parallel speedup with the addition of more resources. Factors that contribute to scalability include:</a:t>
            </a:r>
          </a:p>
          <a:p>
            <a:pPr lvl="1" algn="just"/>
            <a:r>
              <a:rPr lang="en-US" b="0" i="0" dirty="0">
                <a:solidFill>
                  <a:srgbClr val="212529"/>
                </a:solidFill>
                <a:effectLst/>
              </a:rPr>
              <a:t>Hardware - particularly memory-</a:t>
            </a:r>
            <a:r>
              <a:rPr lang="en-US" b="0" i="0" dirty="0" err="1">
                <a:solidFill>
                  <a:srgbClr val="212529"/>
                </a:solidFill>
                <a:effectLst/>
              </a:rPr>
              <a:t>cpu</a:t>
            </a:r>
            <a:r>
              <a:rPr lang="en-US" b="0" i="0" dirty="0">
                <a:solidFill>
                  <a:srgbClr val="212529"/>
                </a:solidFill>
                <a:effectLst/>
              </a:rPr>
              <a:t> bandwidths and network communication properties</a:t>
            </a:r>
          </a:p>
          <a:p>
            <a:pPr lvl="1" algn="just"/>
            <a:r>
              <a:rPr lang="en-US" b="0" i="0" dirty="0">
                <a:solidFill>
                  <a:srgbClr val="212529"/>
                </a:solidFill>
                <a:effectLst/>
              </a:rPr>
              <a:t>Application algorithm</a:t>
            </a:r>
          </a:p>
          <a:p>
            <a:pPr lvl="1" algn="just"/>
            <a:r>
              <a:rPr lang="en-US" b="0" i="0" dirty="0">
                <a:solidFill>
                  <a:srgbClr val="212529"/>
                </a:solidFill>
                <a:effectLst/>
              </a:rPr>
              <a:t>Parallel overhead related</a:t>
            </a:r>
          </a:p>
          <a:p>
            <a:pPr lvl="1" algn="just"/>
            <a:r>
              <a:rPr lang="en-US" b="0" i="0" dirty="0">
                <a:solidFill>
                  <a:srgbClr val="212529"/>
                </a:solidFill>
                <a:effectLst/>
              </a:rPr>
              <a:t>Characteristics of your specific application</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Autofit/>
          </a:bodyPr>
          <a:lstStyle/>
          <a:p>
            <a:r>
              <a:rPr lang="en-US" sz="3600" b="1" dirty="0"/>
              <a:t>Parallel Computing – General Parallel Computing Terminology</a:t>
            </a:r>
          </a:p>
        </p:txBody>
      </p:sp>
    </p:spTree>
    <p:extLst>
      <p:ext uri="{BB962C8B-B14F-4D97-AF65-F5344CB8AC3E}">
        <p14:creationId xmlns:p14="http://schemas.microsoft.com/office/powerpoint/2010/main" val="1618927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3804467"/>
          </a:xfrm>
        </p:spPr>
        <p:txBody>
          <a:bodyPr>
            <a:noAutofit/>
          </a:bodyPr>
          <a:lstStyle/>
          <a:p>
            <a:pPr algn="just">
              <a:lnSpc>
                <a:spcPct val="150000"/>
              </a:lnSpc>
            </a:pPr>
            <a:r>
              <a:rPr lang="en-US" sz="2500" b="1" dirty="0"/>
              <a:t>Shared memory: </a:t>
            </a:r>
            <a:r>
              <a:rPr lang="en-US" sz="2500" dirty="0"/>
              <a:t>Shared memory parallel computers vary widely, but generally have in common the ability for all processors to access all memory as global address space.</a:t>
            </a:r>
          </a:p>
          <a:p>
            <a:pPr algn="just">
              <a:lnSpc>
                <a:spcPct val="150000"/>
              </a:lnSpc>
            </a:pPr>
            <a:r>
              <a:rPr lang="en-US" sz="2500" dirty="0"/>
              <a:t>Multiple processors can operate independently but share the same memory resources.</a:t>
            </a:r>
          </a:p>
          <a:p>
            <a:pPr algn="just">
              <a:lnSpc>
                <a:spcPct val="150000"/>
              </a:lnSpc>
            </a:pPr>
            <a:r>
              <a:rPr lang="en-US" sz="2500" dirty="0"/>
              <a:t>Changes in a memory location effected by one processor are visible to all other processors.</a:t>
            </a:r>
          </a:p>
          <a:p>
            <a:pPr algn="just">
              <a:lnSpc>
                <a:spcPct val="150000"/>
              </a:lnSpc>
            </a:pPr>
            <a:r>
              <a:rPr lang="en-US" sz="2500" dirty="0"/>
              <a:t>Historically, shared memory machines have been classified as </a:t>
            </a:r>
            <a:r>
              <a:rPr lang="en-US" sz="2500" b="1" dirty="0"/>
              <a:t>UMA</a:t>
            </a:r>
            <a:r>
              <a:rPr lang="en-US" sz="2500" dirty="0"/>
              <a:t> and </a:t>
            </a:r>
            <a:r>
              <a:rPr lang="en-US" sz="2500" b="1" dirty="0"/>
              <a:t>NUMA</a:t>
            </a:r>
            <a:r>
              <a:rPr lang="en-US" sz="2500" dirty="0"/>
              <a:t>, based upon memory access times. </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Parallel Computer Architectures</a:t>
            </a:r>
          </a:p>
        </p:txBody>
      </p:sp>
    </p:spTree>
    <p:extLst>
      <p:ext uri="{BB962C8B-B14F-4D97-AF65-F5344CB8AC3E}">
        <p14:creationId xmlns:p14="http://schemas.microsoft.com/office/powerpoint/2010/main" val="3902096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3804467"/>
          </a:xfrm>
        </p:spPr>
        <p:txBody>
          <a:bodyPr>
            <a:noAutofit/>
          </a:bodyPr>
          <a:lstStyle/>
          <a:p>
            <a:pPr marL="0" indent="0" algn="l">
              <a:buNone/>
            </a:pPr>
            <a:r>
              <a:rPr lang="en-US" sz="3200" b="1" i="0" dirty="0">
                <a:solidFill>
                  <a:srgbClr val="212529"/>
                </a:solidFill>
                <a:effectLst/>
                <a:latin typeface="Open Sans" panose="020B0606030504020204" pitchFamily="34" charset="0"/>
              </a:rPr>
              <a:t>Uniform Memory Access (UMA)</a:t>
            </a:r>
          </a:p>
          <a:p>
            <a:pPr algn="just"/>
            <a:r>
              <a:rPr lang="en-US" sz="2500" i="0" dirty="0">
                <a:solidFill>
                  <a:srgbClr val="212529"/>
                </a:solidFill>
                <a:effectLst/>
                <a:latin typeface="Open Sans" panose="020B0606030504020204" pitchFamily="34" charset="0"/>
              </a:rPr>
              <a:t>Most commonly represented today by Symmetric Multiprocessor (SMP) machines</a:t>
            </a:r>
          </a:p>
          <a:p>
            <a:pPr algn="just"/>
            <a:r>
              <a:rPr lang="en-US" sz="2500" i="0" dirty="0">
                <a:solidFill>
                  <a:srgbClr val="212529"/>
                </a:solidFill>
                <a:effectLst/>
                <a:latin typeface="Open Sans" panose="020B0606030504020204" pitchFamily="34" charset="0"/>
              </a:rPr>
              <a:t>Identical processors</a:t>
            </a:r>
          </a:p>
          <a:p>
            <a:pPr algn="just"/>
            <a:r>
              <a:rPr lang="en-US" sz="2500" i="0" dirty="0">
                <a:solidFill>
                  <a:srgbClr val="212529"/>
                </a:solidFill>
                <a:effectLst/>
                <a:latin typeface="Open Sans" panose="020B0606030504020204" pitchFamily="34" charset="0"/>
              </a:rPr>
              <a:t>Equal access and access times to memory</a:t>
            </a:r>
          </a:p>
          <a:p>
            <a:pPr algn="just"/>
            <a:r>
              <a:rPr lang="en-US" sz="2500" i="0" dirty="0">
                <a:solidFill>
                  <a:srgbClr val="212529"/>
                </a:solidFill>
                <a:effectLst/>
                <a:latin typeface="Open Sans" panose="020B0606030504020204" pitchFamily="34" charset="0"/>
              </a:rPr>
              <a:t>Sometimes called </a:t>
            </a:r>
            <a:r>
              <a:rPr lang="en-US" sz="2500" b="1" i="0" dirty="0">
                <a:solidFill>
                  <a:srgbClr val="212529"/>
                </a:solidFill>
                <a:effectLst/>
                <a:latin typeface="Open Sans" panose="020B0606030504020204" pitchFamily="34" charset="0"/>
              </a:rPr>
              <a:t>CC-UMA</a:t>
            </a:r>
            <a:r>
              <a:rPr lang="en-US" sz="2500" i="0" dirty="0">
                <a:solidFill>
                  <a:srgbClr val="212529"/>
                </a:solidFill>
                <a:effectLst/>
                <a:latin typeface="Open Sans" panose="020B0606030504020204" pitchFamily="34" charset="0"/>
              </a:rPr>
              <a:t> - </a:t>
            </a:r>
            <a:r>
              <a:rPr lang="en-US" sz="2500" b="1" i="0" dirty="0">
                <a:solidFill>
                  <a:srgbClr val="212529"/>
                </a:solidFill>
                <a:effectLst/>
                <a:latin typeface="Open Sans" panose="020B0606030504020204" pitchFamily="34" charset="0"/>
              </a:rPr>
              <a:t>Cache Coherent UMA</a:t>
            </a:r>
            <a:r>
              <a:rPr lang="en-US" sz="2500" i="0" dirty="0">
                <a:solidFill>
                  <a:srgbClr val="212529"/>
                </a:solidFill>
                <a:effectLst/>
                <a:latin typeface="Open Sans" panose="020B0606030504020204" pitchFamily="34" charset="0"/>
              </a:rPr>
              <a:t>. </a:t>
            </a:r>
          </a:p>
          <a:p>
            <a:pPr lvl="1" algn="just"/>
            <a:r>
              <a:rPr lang="en-US" sz="2100" i="0" dirty="0">
                <a:solidFill>
                  <a:srgbClr val="212529"/>
                </a:solidFill>
                <a:effectLst/>
                <a:latin typeface="Open Sans" panose="020B0606030504020204" pitchFamily="34" charset="0"/>
              </a:rPr>
              <a:t>Cache coherent means if one processor updates a location in shared memory, all the other processors know about the update. Cache coherency is accomplished at the hardware level.</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Parallel Computer Architectures</a:t>
            </a:r>
          </a:p>
        </p:txBody>
      </p:sp>
      <p:pic>
        <p:nvPicPr>
          <p:cNvPr id="8194" name="Picture 2" descr="Diagram of shared memory (UMA) ">
            <a:extLst>
              <a:ext uri="{FF2B5EF4-FFF2-40B4-BE49-F238E27FC236}">
                <a16:creationId xmlns:a16="http://schemas.microsoft.com/office/drawing/2014/main" id="{BCED4CDE-ECAF-64B1-8501-F36237CD6EEA}"/>
              </a:ext>
            </a:extLst>
          </p:cNvPr>
          <p:cNvPicPr>
            <a:picLocks noChangeAspect="1" noChangeArrowheads="1"/>
          </p:cNvPicPr>
          <p:nvPr/>
        </p:nvPicPr>
        <p:blipFill>
          <a:blip r:embed="rId2">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3964837" y="4325790"/>
            <a:ext cx="3233405" cy="222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4399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5" y="1049970"/>
            <a:ext cx="11652068" cy="3804467"/>
          </a:xfrm>
        </p:spPr>
        <p:txBody>
          <a:bodyPr>
            <a:noAutofit/>
          </a:bodyPr>
          <a:lstStyle/>
          <a:p>
            <a:pPr algn="just">
              <a:lnSpc>
                <a:spcPct val="100000"/>
              </a:lnSpc>
            </a:pPr>
            <a:r>
              <a:rPr lang="en-US" sz="2000" dirty="0"/>
              <a:t>Often made by physically linking two or more SMPs</a:t>
            </a:r>
          </a:p>
          <a:p>
            <a:pPr algn="just">
              <a:lnSpc>
                <a:spcPct val="100000"/>
              </a:lnSpc>
            </a:pPr>
            <a:r>
              <a:rPr lang="en-US" sz="2000" dirty="0"/>
              <a:t>One SMP can directly access memory of another SMP</a:t>
            </a:r>
          </a:p>
          <a:p>
            <a:pPr algn="just">
              <a:lnSpc>
                <a:spcPct val="100000"/>
              </a:lnSpc>
            </a:pPr>
            <a:r>
              <a:rPr lang="en-US" sz="2000" dirty="0"/>
              <a:t>Not all processors have equal access time to all memories</a:t>
            </a:r>
          </a:p>
          <a:p>
            <a:pPr algn="just">
              <a:lnSpc>
                <a:spcPct val="100000"/>
              </a:lnSpc>
            </a:pPr>
            <a:r>
              <a:rPr lang="en-US" sz="2000" dirty="0"/>
              <a:t>Memory access across link is slower</a:t>
            </a:r>
          </a:p>
          <a:p>
            <a:pPr algn="just">
              <a:lnSpc>
                <a:spcPct val="100000"/>
              </a:lnSpc>
            </a:pPr>
            <a:r>
              <a:rPr lang="en-US" sz="2000" dirty="0"/>
              <a:t>If cache coherency is maintained, then may also be called CC-NUMA - Cache Coherent NUMA</a:t>
            </a:r>
            <a:endParaRPr lang="en-US" sz="2000" b="1" dirty="0"/>
          </a:p>
          <a:p>
            <a:pPr algn="just">
              <a:lnSpc>
                <a:spcPct val="100000"/>
              </a:lnSpc>
            </a:pPr>
            <a:r>
              <a:rPr lang="en-US" sz="2000" b="1" dirty="0"/>
              <a:t>Advantages</a:t>
            </a:r>
            <a:r>
              <a:rPr lang="en-US" sz="2000" dirty="0"/>
              <a:t>: -user-friendly programming perspective to memory -fast and uniform data sharing due to the proximity of memory to CPUs </a:t>
            </a:r>
          </a:p>
          <a:p>
            <a:pPr algn="just">
              <a:lnSpc>
                <a:spcPct val="100000"/>
              </a:lnSpc>
            </a:pPr>
            <a:r>
              <a:rPr lang="en-US" sz="2000" b="1" dirty="0"/>
              <a:t>Disadvantages</a:t>
            </a:r>
            <a:r>
              <a:rPr lang="en-US" sz="2000" dirty="0"/>
              <a:t>: -lack of scalability between memory and CPUs. -Programmer responsible to ensure "correct" access of global memory -Expense</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Non-uniform memory access (NUMA)</a:t>
            </a:r>
          </a:p>
        </p:txBody>
      </p:sp>
      <p:pic>
        <p:nvPicPr>
          <p:cNvPr id="2" name="Picture 1"/>
          <p:cNvPicPr>
            <a:picLocks noChangeAspect="1"/>
          </p:cNvPicPr>
          <p:nvPr/>
        </p:nvPicPr>
        <p:blipFill rotWithShape="1">
          <a:blip r:embed="rId2">
            <a:clrChange>
              <a:clrFrom>
                <a:srgbClr val="FFFFFF"/>
              </a:clrFrom>
              <a:clrTo>
                <a:srgbClr val="FFFFFF">
                  <a:alpha val="0"/>
                </a:srgbClr>
              </a:clrTo>
            </a:clrChange>
          </a:blip>
          <a:srcRect t="6914"/>
          <a:stretch/>
        </p:blipFill>
        <p:spPr>
          <a:xfrm>
            <a:off x="5464129" y="4457164"/>
            <a:ext cx="5030206" cy="2304858"/>
          </a:xfrm>
          <a:prstGeom prst="rect">
            <a:avLst/>
          </a:prstGeom>
        </p:spPr>
      </p:pic>
    </p:spTree>
    <p:extLst>
      <p:ext uri="{BB962C8B-B14F-4D97-AF65-F5344CB8AC3E}">
        <p14:creationId xmlns:p14="http://schemas.microsoft.com/office/powerpoint/2010/main" val="4108304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51613"/>
            <a:ext cx="11652068" cy="745217"/>
          </a:xfrm>
          <a:solidFill>
            <a:schemeClr val="accent3">
              <a:lumMod val="40000"/>
              <a:lumOff val="60000"/>
            </a:schemeClr>
          </a:solidFill>
        </p:spPr>
        <p:txBody>
          <a:bodyPr>
            <a:normAutofit/>
          </a:bodyPr>
          <a:lstStyle/>
          <a:p>
            <a:r>
              <a:rPr lang="en-US" b="1" dirty="0"/>
              <a:t>Background – Serial Computing</a:t>
            </a:r>
          </a:p>
        </p:txBody>
      </p:sp>
      <p:pic>
        <p:nvPicPr>
          <p:cNvPr id="3" name="Picture 2">
            <a:extLst>
              <a:ext uri="{FF2B5EF4-FFF2-40B4-BE49-F238E27FC236}">
                <a16:creationId xmlns:a16="http://schemas.microsoft.com/office/drawing/2014/main" id="{BFC00AC3-5174-A4EC-0696-D8A6B22AE5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7066" y="1695893"/>
            <a:ext cx="10412426" cy="4938824"/>
          </a:xfrm>
          <a:prstGeom prst="rect">
            <a:avLst/>
          </a:prstGeom>
        </p:spPr>
      </p:pic>
      <p:sp>
        <p:nvSpPr>
          <p:cNvPr id="4" name="TextBox 3">
            <a:extLst>
              <a:ext uri="{FF2B5EF4-FFF2-40B4-BE49-F238E27FC236}">
                <a16:creationId xmlns:a16="http://schemas.microsoft.com/office/drawing/2014/main" id="{F6396D1D-7865-796D-9569-8F7825E07B74}"/>
              </a:ext>
            </a:extLst>
          </p:cNvPr>
          <p:cNvSpPr txBox="1"/>
          <p:nvPr/>
        </p:nvSpPr>
        <p:spPr>
          <a:xfrm>
            <a:off x="707066" y="1116419"/>
            <a:ext cx="6741042" cy="461665"/>
          </a:xfrm>
          <a:prstGeom prst="rect">
            <a:avLst/>
          </a:prstGeom>
          <a:noFill/>
        </p:spPr>
        <p:txBody>
          <a:bodyPr wrap="square" rtlCol="0">
            <a:spAutoFit/>
          </a:bodyPr>
          <a:lstStyle/>
          <a:p>
            <a:r>
              <a:rPr lang="en-US" sz="2400" i="1" dirty="0">
                <a:solidFill>
                  <a:srgbClr val="FF0000"/>
                </a:solidFill>
              </a:rPr>
              <a:t>Serial computing example of processing payroll</a:t>
            </a:r>
          </a:p>
        </p:txBody>
      </p:sp>
    </p:spTree>
    <p:extLst>
      <p:ext uri="{BB962C8B-B14F-4D97-AF65-F5344CB8AC3E}">
        <p14:creationId xmlns:p14="http://schemas.microsoft.com/office/powerpoint/2010/main" val="18350333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606829"/>
            <a:ext cx="11652068" cy="3804467"/>
          </a:xfrm>
        </p:spPr>
        <p:txBody>
          <a:bodyPr>
            <a:noAutofit/>
          </a:bodyPr>
          <a:lstStyle/>
          <a:p>
            <a:pPr algn="just">
              <a:lnSpc>
                <a:spcPct val="150000"/>
              </a:lnSpc>
            </a:pPr>
            <a:r>
              <a:rPr lang="en-US" dirty="0"/>
              <a:t>Like shared memory systems, distributed memory systems vary widely but share a common characteristic. Distributed memory systems require a communication network to connect inter-processor memory.</a:t>
            </a:r>
          </a:p>
          <a:p>
            <a:pPr algn="just">
              <a:lnSpc>
                <a:spcPct val="150000"/>
              </a:lnSpc>
            </a:pPr>
            <a:r>
              <a:rPr lang="en-US" dirty="0"/>
              <a:t>Processors have their own local memory. Memory addresses in one processor do not map to another processor, so there is no concept of global address space across all processors.</a:t>
            </a:r>
          </a:p>
          <a:p>
            <a:pPr algn="just">
              <a:lnSpc>
                <a:spcPct val="150000"/>
              </a:lnSpc>
            </a:pPr>
            <a:r>
              <a:rPr lang="en-US" dirty="0"/>
              <a:t>Because each processor has its own local memory, it operates independently. Changes it makes to its local memory have no effect on the memory of other processors. Hence, the concept of cache coherency does not apply.</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Distributed Memory</a:t>
            </a:r>
          </a:p>
        </p:txBody>
      </p:sp>
    </p:spTree>
    <p:extLst>
      <p:ext uri="{BB962C8B-B14F-4D97-AF65-F5344CB8AC3E}">
        <p14:creationId xmlns:p14="http://schemas.microsoft.com/office/powerpoint/2010/main" val="22021066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021498"/>
            <a:ext cx="11652068" cy="3804467"/>
          </a:xfrm>
        </p:spPr>
        <p:txBody>
          <a:bodyPr>
            <a:noAutofit/>
          </a:bodyPr>
          <a:lstStyle/>
          <a:p>
            <a:pPr algn="just">
              <a:lnSpc>
                <a:spcPct val="150000"/>
              </a:lnSpc>
            </a:pPr>
            <a:r>
              <a:rPr lang="en-US" sz="2400" dirty="0"/>
              <a:t>When a processor needs access to data in another processor, it is usually the task of the programmer to explicitly define how and when data is communicated. Synchronization between tasks is likewise the programmer's responsibility.</a:t>
            </a:r>
          </a:p>
          <a:p>
            <a:pPr algn="just">
              <a:lnSpc>
                <a:spcPct val="150000"/>
              </a:lnSpc>
            </a:pPr>
            <a:r>
              <a:rPr lang="en-US" sz="2400" dirty="0"/>
              <a:t>The network "fabric" used for data transfer varies widely, though it can be as simple as Ethernet.</a:t>
            </a:r>
          </a:p>
          <a:p>
            <a:pPr algn="just">
              <a:lnSpc>
                <a:spcPct val="150000"/>
              </a:lnSpc>
            </a:pPr>
            <a:r>
              <a:rPr lang="en-US" sz="2400" b="1" dirty="0"/>
              <a:t>Advantages</a:t>
            </a:r>
            <a:r>
              <a:rPr lang="en-US" sz="2400" dirty="0"/>
              <a:t>: -Memory is scalable with number of processors. -No memory interference or overhead for trying to keep cache coherency. -Cost effective</a:t>
            </a:r>
          </a:p>
          <a:p>
            <a:pPr algn="just">
              <a:lnSpc>
                <a:spcPct val="150000"/>
              </a:lnSpc>
            </a:pPr>
            <a:r>
              <a:rPr lang="en-US" sz="2400" b="1" dirty="0"/>
              <a:t>Disadvantages</a:t>
            </a:r>
            <a:r>
              <a:rPr lang="en-US" sz="2400" dirty="0"/>
              <a:t>: -programmer responsible for data communication between processors. -difficult to map existing data structures to this memory organization. </a:t>
            </a:r>
          </a:p>
          <a:p>
            <a:pPr algn="just">
              <a:lnSpc>
                <a:spcPct val="150000"/>
              </a:lnSpc>
            </a:pPr>
            <a:endParaRPr lang="en-US" sz="24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Distributed Memory</a:t>
            </a:r>
          </a:p>
        </p:txBody>
      </p:sp>
    </p:spTree>
    <p:extLst>
      <p:ext uri="{BB962C8B-B14F-4D97-AF65-F5344CB8AC3E}">
        <p14:creationId xmlns:p14="http://schemas.microsoft.com/office/powerpoint/2010/main" val="27208386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Distributed Memory</a:t>
            </a:r>
          </a:p>
        </p:txBody>
      </p:sp>
      <p:pic>
        <p:nvPicPr>
          <p:cNvPr id="6" name="Picture 5">
            <a:extLst>
              <a:ext uri="{FF2B5EF4-FFF2-40B4-BE49-F238E27FC236}">
                <a16:creationId xmlns:a16="http://schemas.microsoft.com/office/drawing/2014/main" id="{794EA3EA-C456-E88E-2026-4A9BD6C6E01A}"/>
              </a:ext>
            </a:extLst>
          </p:cNvPr>
          <p:cNvPicPr>
            <a:picLocks noChangeAspect="1"/>
          </p:cNvPicPr>
          <p:nvPr/>
        </p:nvPicPr>
        <p:blipFill>
          <a:blip r:embed="rId2"/>
          <a:stretch>
            <a:fillRect/>
          </a:stretch>
        </p:blipFill>
        <p:spPr>
          <a:xfrm>
            <a:off x="2059853" y="1894302"/>
            <a:ext cx="8072293" cy="3326283"/>
          </a:xfrm>
          <a:prstGeom prst="rect">
            <a:avLst/>
          </a:prstGeom>
        </p:spPr>
      </p:pic>
    </p:spTree>
    <p:extLst>
      <p:ext uri="{BB962C8B-B14F-4D97-AF65-F5344CB8AC3E}">
        <p14:creationId xmlns:p14="http://schemas.microsoft.com/office/powerpoint/2010/main" val="1904845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532398"/>
            <a:ext cx="11652068" cy="3804467"/>
          </a:xfrm>
        </p:spPr>
        <p:txBody>
          <a:bodyPr>
            <a:noAutofit/>
          </a:bodyPr>
          <a:lstStyle/>
          <a:p>
            <a:pPr algn="just"/>
            <a:endParaRPr lang="en-US" dirty="0"/>
          </a:p>
          <a:p>
            <a:pPr algn="just"/>
            <a:r>
              <a:rPr lang="en-US" b="0" i="0" dirty="0">
                <a:solidFill>
                  <a:srgbClr val="212529"/>
                </a:solidFill>
                <a:effectLst/>
                <a:latin typeface="Open Sans" panose="020B0606030504020204" pitchFamily="34" charset="0"/>
              </a:rPr>
              <a:t>The largest and fastest computers in the world today employ both shared and distributed memory architectures.</a:t>
            </a:r>
            <a:endParaRPr 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Hybrid Distributed-Shared Memory</a:t>
            </a:r>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194392" y="1844993"/>
            <a:ext cx="5901608" cy="2698642"/>
          </a:xfrm>
          <a:prstGeom prst="rect">
            <a:avLst/>
          </a:prstGeom>
        </p:spPr>
      </p:pic>
      <p:pic>
        <p:nvPicPr>
          <p:cNvPr id="9218" name="Picture 2" descr="Diagram of hybrid distributed-shared memory">
            <a:extLst>
              <a:ext uri="{FF2B5EF4-FFF2-40B4-BE49-F238E27FC236}">
                <a16:creationId xmlns:a16="http://schemas.microsoft.com/office/drawing/2014/main" id="{675535CD-4EC2-8788-EA3B-AD7597233C23}"/>
              </a:ext>
            </a:extLst>
          </p:cNvPr>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5692009" y="4106123"/>
            <a:ext cx="6388287" cy="258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921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62015"/>
            <a:ext cx="11652068" cy="3804467"/>
          </a:xfrm>
        </p:spPr>
        <p:txBody>
          <a:bodyPr>
            <a:noAutofit/>
          </a:bodyPr>
          <a:lstStyle/>
          <a:p>
            <a:pPr algn="just"/>
            <a:r>
              <a:rPr lang="en-US" dirty="0"/>
              <a:t>The shared memory component can be a shared memory machine and/or graphics processing units (GPU).</a:t>
            </a:r>
          </a:p>
          <a:p>
            <a:pPr algn="just"/>
            <a:r>
              <a:rPr lang="en-US" dirty="0"/>
              <a:t>The distributed memory component is the networking of multiple shared memory/GPU machines, which know only about their own memory - not the memory on another machine. Therefore, network communications are required to move data from one machine to another.</a:t>
            </a:r>
          </a:p>
          <a:p>
            <a:pPr algn="just"/>
            <a:r>
              <a:rPr lang="en-US" dirty="0"/>
              <a:t>Current trends seem to indicate that this type of memory architecture will continue to prevail and increase at the high end of computing for the foreseeable future.</a:t>
            </a:r>
          </a:p>
          <a:p>
            <a:pPr marL="0" indent="0" algn="just">
              <a:buNone/>
            </a:pPr>
            <a:r>
              <a:rPr lang="en-US" sz="3200" b="1" dirty="0"/>
              <a:t>Advantages and Disadvantages</a:t>
            </a:r>
          </a:p>
          <a:p>
            <a:pPr algn="just"/>
            <a:r>
              <a:rPr lang="en-US" dirty="0"/>
              <a:t>Whatever is common to both shared and distributed memory architectures.</a:t>
            </a:r>
          </a:p>
          <a:p>
            <a:pPr algn="just"/>
            <a:r>
              <a:rPr lang="en-US" dirty="0"/>
              <a:t>Increased scalability is an important advantage</a:t>
            </a:r>
          </a:p>
          <a:p>
            <a:pPr algn="just"/>
            <a:r>
              <a:rPr lang="en-US" dirty="0"/>
              <a:t>Increased programmer complexity is an important disadvantage</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sz="3600" b="1" dirty="0"/>
              <a:t>Parallel Computing  - Hybrid Distributed-Shared Memory</a:t>
            </a:r>
          </a:p>
        </p:txBody>
      </p:sp>
    </p:spTree>
    <p:extLst>
      <p:ext uri="{BB962C8B-B14F-4D97-AF65-F5344CB8AC3E}">
        <p14:creationId xmlns:p14="http://schemas.microsoft.com/office/powerpoint/2010/main" val="14108038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50000"/>
              </a:lnSpc>
            </a:pPr>
            <a:r>
              <a:rPr lang="en-US" dirty="0"/>
              <a:t>It saves time and money as many resources working together will reduce the time and cut potential costs. </a:t>
            </a:r>
          </a:p>
          <a:p>
            <a:pPr algn="just" fontAlgn="base">
              <a:lnSpc>
                <a:spcPct val="150000"/>
              </a:lnSpc>
            </a:pPr>
            <a:r>
              <a:rPr lang="en-US" dirty="0"/>
              <a:t>It can be impractical to solve larger problems on Serial Computing</a:t>
            </a:r>
          </a:p>
          <a:p>
            <a:pPr algn="just" fontAlgn="base">
              <a:lnSpc>
                <a:spcPct val="150000"/>
              </a:lnSpc>
            </a:pPr>
            <a:r>
              <a:rPr lang="en-US" dirty="0"/>
              <a:t>It can take advantage of non-local resources when the local resources are finite. </a:t>
            </a:r>
          </a:p>
          <a:p>
            <a:pPr algn="just" fontAlgn="base">
              <a:lnSpc>
                <a:spcPct val="150000"/>
              </a:lnSpc>
            </a:pPr>
            <a:r>
              <a:rPr lang="en-US" dirty="0"/>
              <a:t>Reduces the Complexity</a:t>
            </a:r>
          </a:p>
          <a:p>
            <a:pPr algn="just" fontAlgn="base">
              <a:lnSpc>
                <a:spcPct val="150000"/>
              </a:lnSpc>
            </a:pPr>
            <a:r>
              <a:rPr lang="en-US" dirty="0"/>
              <a:t>Serial Computing ‘wastes’ the potential computing power, thus Parallel Computing makes better work of the hardware.</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a:t>
            </a:r>
            <a:r>
              <a:rPr lang="en-US" sz="4900" b="1" dirty="0">
                <a:solidFill>
                  <a:srgbClr val="FF0000"/>
                </a:solidFill>
              </a:rPr>
              <a:t>Advantages</a:t>
            </a:r>
            <a:endParaRPr lang="en-US" b="1" dirty="0">
              <a:solidFill>
                <a:srgbClr val="FF0000"/>
              </a:solidFill>
            </a:endParaRPr>
          </a:p>
        </p:txBody>
      </p:sp>
    </p:spTree>
    <p:extLst>
      <p:ext uri="{BB962C8B-B14F-4D97-AF65-F5344CB8AC3E}">
        <p14:creationId xmlns:p14="http://schemas.microsoft.com/office/powerpoint/2010/main" val="27131313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b="1" dirty="0"/>
              <a:t>Parallel programming</a:t>
            </a:r>
            <a:r>
              <a:rPr lang="en-US" dirty="0"/>
              <a:t> (also, unfortunately, sometimes called concurrent programming), is a computer programming technique that provides for the execution of operations concurrently, either </a:t>
            </a:r>
          </a:p>
          <a:p>
            <a:pPr marL="0" indent="0" algn="just" fontAlgn="base">
              <a:lnSpc>
                <a:spcPct val="130000"/>
              </a:lnSpc>
              <a:buNone/>
            </a:pPr>
            <a:r>
              <a:rPr lang="en-US" b="1" dirty="0"/>
              <a:t>	- within a single parallel computer  </a:t>
            </a:r>
            <a:r>
              <a:rPr lang="en-US" b="1" dirty="0">
                <a:solidFill>
                  <a:srgbClr val="FF0000"/>
                </a:solidFill>
              </a:rPr>
              <a:t>OR</a:t>
            </a:r>
            <a:r>
              <a:rPr lang="en-US" dirty="0"/>
              <a:t> </a:t>
            </a:r>
          </a:p>
          <a:p>
            <a:pPr marL="0" indent="0" algn="just" fontAlgn="base">
              <a:lnSpc>
                <a:spcPct val="130000"/>
              </a:lnSpc>
              <a:buNone/>
            </a:pPr>
            <a:r>
              <a:rPr lang="en-US" b="1" dirty="0"/>
              <a:t>	- across a number of systems. </a:t>
            </a:r>
          </a:p>
          <a:p>
            <a:pPr algn="just" fontAlgn="base">
              <a:lnSpc>
                <a:spcPct val="130000"/>
              </a:lnSpc>
            </a:pPr>
            <a:r>
              <a:rPr lang="en-US" dirty="0"/>
              <a:t>In the latter case, the term distributed computing is used. </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a:t>
            </a:r>
            <a:r>
              <a:rPr lang="en-US" sz="4900" b="1" dirty="0">
                <a:solidFill>
                  <a:srgbClr val="FF0000"/>
                </a:solidFill>
              </a:rPr>
              <a:t>Parallel Programming</a:t>
            </a:r>
            <a:endParaRPr lang="en-US" b="1" dirty="0">
              <a:solidFill>
                <a:srgbClr val="FF0000"/>
              </a:solidFill>
            </a:endParaRPr>
          </a:p>
        </p:txBody>
      </p:sp>
    </p:spTree>
    <p:extLst>
      <p:ext uri="{BB962C8B-B14F-4D97-AF65-F5344CB8AC3E}">
        <p14:creationId xmlns:p14="http://schemas.microsoft.com/office/powerpoint/2010/main" val="29697960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a:buFont typeface="Arial" panose="020B0604020202020204" pitchFamily="34" charset="0"/>
              <a:buChar char="•"/>
            </a:pPr>
            <a:r>
              <a:rPr lang="en-US" sz="2400" b="1" i="0" dirty="0">
                <a:solidFill>
                  <a:srgbClr val="212529"/>
                </a:solidFill>
                <a:effectLst/>
              </a:rPr>
              <a:t>Parallel programming models exist as an abstraction above hardware and memory architectures.</a:t>
            </a:r>
            <a:endParaRPr lang="en-US" sz="2400" b="0" i="0" dirty="0">
              <a:solidFill>
                <a:srgbClr val="212529"/>
              </a:solidFill>
              <a:effectLst/>
            </a:endParaRPr>
          </a:p>
          <a:p>
            <a:pPr algn="just">
              <a:buFont typeface="Arial" panose="020B0604020202020204" pitchFamily="34" charset="0"/>
              <a:buChar char="•"/>
            </a:pPr>
            <a:r>
              <a:rPr lang="en-US" sz="2400" b="0" i="0" dirty="0">
                <a:solidFill>
                  <a:srgbClr val="212529"/>
                </a:solidFill>
                <a:effectLst/>
              </a:rPr>
              <a:t>Although it might not seem apparent, these models are </a:t>
            </a:r>
            <a:r>
              <a:rPr lang="en-US" sz="2400" b="1" i="0" dirty="0">
                <a:solidFill>
                  <a:srgbClr val="212529"/>
                </a:solidFill>
                <a:effectLst/>
              </a:rPr>
              <a:t>NOT</a:t>
            </a:r>
            <a:r>
              <a:rPr lang="en-US" sz="2400" b="0" i="0" dirty="0">
                <a:solidFill>
                  <a:srgbClr val="212529"/>
                </a:solidFill>
                <a:effectLst/>
              </a:rPr>
              <a:t> specific to a particular type of machine or memory architecture. In fact, any of these models can (theoretically) be implemented on any underlying hardware. </a:t>
            </a:r>
            <a:endParaRPr lang="en-US" sz="2400" dirty="0"/>
          </a:p>
          <a:p>
            <a:pPr marL="0" indent="0" algn="just" fontAlgn="base">
              <a:lnSpc>
                <a:spcPct val="150000"/>
              </a:lnSpc>
              <a:buNone/>
            </a:pPr>
            <a:r>
              <a:rPr lang="en-US" sz="2400" dirty="0"/>
              <a:t>There are several parallel programming models in common use:</a:t>
            </a:r>
          </a:p>
          <a:p>
            <a:pPr lvl="1" algn="just" fontAlgn="base">
              <a:lnSpc>
                <a:spcPct val="100000"/>
              </a:lnSpc>
            </a:pPr>
            <a:r>
              <a:rPr lang="en-US" dirty="0"/>
              <a:t>Shared Memory (without threads)</a:t>
            </a:r>
          </a:p>
          <a:p>
            <a:pPr lvl="1" algn="just" fontAlgn="base">
              <a:lnSpc>
                <a:spcPct val="100000"/>
              </a:lnSpc>
            </a:pPr>
            <a:r>
              <a:rPr lang="en-US" dirty="0"/>
              <a:t>Threads</a:t>
            </a:r>
          </a:p>
          <a:p>
            <a:pPr lvl="1" algn="just" fontAlgn="base">
              <a:lnSpc>
                <a:spcPct val="100000"/>
              </a:lnSpc>
            </a:pPr>
            <a:r>
              <a:rPr lang="en-US" dirty="0"/>
              <a:t>Distributed Memory / Message Passing</a:t>
            </a:r>
          </a:p>
          <a:p>
            <a:pPr lvl="1" algn="just" fontAlgn="base">
              <a:lnSpc>
                <a:spcPct val="100000"/>
              </a:lnSpc>
            </a:pPr>
            <a:r>
              <a:rPr lang="en-US" dirty="0"/>
              <a:t>Data Parallel</a:t>
            </a:r>
          </a:p>
          <a:p>
            <a:pPr lvl="1" algn="just" fontAlgn="base">
              <a:lnSpc>
                <a:spcPct val="100000"/>
              </a:lnSpc>
            </a:pPr>
            <a:r>
              <a:rPr lang="en-US" dirty="0"/>
              <a:t>Hybrid</a:t>
            </a:r>
          </a:p>
          <a:p>
            <a:pPr lvl="1" algn="just" fontAlgn="base">
              <a:lnSpc>
                <a:spcPct val="100000"/>
              </a:lnSpc>
            </a:pPr>
            <a:r>
              <a:rPr lang="en-US" dirty="0"/>
              <a:t>Single Program Multiple Data (SPMD)</a:t>
            </a:r>
          </a:p>
          <a:p>
            <a:pPr lvl="1" algn="just" fontAlgn="base">
              <a:lnSpc>
                <a:spcPct val="100000"/>
              </a:lnSpc>
            </a:pPr>
            <a:r>
              <a:rPr lang="en-US" dirty="0"/>
              <a:t>Multiple Program Multiple Data (MPMD)</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a:t>
            </a:r>
            <a:r>
              <a:rPr lang="en-US" sz="4900" b="1" dirty="0">
                <a:solidFill>
                  <a:srgbClr val="FF0000"/>
                </a:solidFill>
              </a:rPr>
              <a:t>Parallel Programming Models</a:t>
            </a:r>
            <a:endParaRPr lang="en-US" b="1" dirty="0">
              <a:solidFill>
                <a:srgbClr val="FF0000"/>
              </a:solidFill>
            </a:endParaRPr>
          </a:p>
        </p:txBody>
      </p:sp>
    </p:spTree>
    <p:extLst>
      <p:ext uri="{BB962C8B-B14F-4D97-AF65-F5344CB8AC3E}">
        <p14:creationId xmlns:p14="http://schemas.microsoft.com/office/powerpoint/2010/main" val="24344136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lvl="1">
              <a:buFontTx/>
              <a:buChar char="-"/>
            </a:pPr>
            <a:r>
              <a:rPr lang="en-US" sz="2800" dirty="0"/>
              <a:t>tasks share a common address space, which they read and write asynchronously. </a:t>
            </a:r>
          </a:p>
          <a:p>
            <a:pPr lvl="1">
              <a:buFontTx/>
              <a:buChar char="-"/>
            </a:pPr>
            <a:r>
              <a:rPr lang="en-US" sz="2800" dirty="0"/>
              <a:t>Various mechanisms such as locks / semaphores may be used to control access to the shared memory. </a:t>
            </a:r>
          </a:p>
          <a:p>
            <a:pPr lvl="1">
              <a:buFontTx/>
              <a:buChar char="-"/>
            </a:pPr>
            <a:r>
              <a:rPr lang="en-US" sz="2800" b="1" dirty="0"/>
              <a:t>Advantage</a:t>
            </a:r>
            <a:r>
              <a:rPr lang="en-US" sz="2800" dirty="0"/>
              <a:t>: </a:t>
            </a:r>
          </a:p>
          <a:p>
            <a:pPr lvl="2">
              <a:buFontTx/>
              <a:buChar char="-"/>
            </a:pPr>
            <a:r>
              <a:rPr lang="en-US" sz="2800" dirty="0"/>
              <a:t>no need to explicitly communicate of data between tasks -&gt; simplified programming</a:t>
            </a:r>
          </a:p>
          <a:p>
            <a:pPr lvl="1">
              <a:buFontTx/>
              <a:buChar char="-"/>
            </a:pPr>
            <a:r>
              <a:rPr lang="en-US" sz="2800" b="1" dirty="0"/>
              <a:t>Disadvantages</a:t>
            </a:r>
            <a:r>
              <a:rPr lang="en-US" sz="2800" dirty="0"/>
              <a:t>:</a:t>
            </a:r>
          </a:p>
          <a:p>
            <a:pPr lvl="2">
              <a:buFontTx/>
              <a:buChar char="-"/>
            </a:pPr>
            <a:r>
              <a:rPr lang="en-US" sz="2800" dirty="0"/>
              <a:t>Need to take care when managing memory, avoid synchronization conflicts</a:t>
            </a:r>
          </a:p>
          <a:p>
            <a:pPr lvl="2">
              <a:buFontTx/>
              <a:buChar char="-"/>
            </a:pPr>
            <a:r>
              <a:rPr lang="en-US" sz="2800" dirty="0"/>
              <a:t>Harder to control data locality</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
            </a:r>
            <a:br>
              <a:rPr lang="en-US" b="1" dirty="0"/>
            </a:br>
            <a:r>
              <a:rPr lang="en-US" b="1" dirty="0"/>
              <a:t>Parallel Computing – </a:t>
            </a:r>
            <a:r>
              <a:rPr lang="en-US" sz="4900" b="1" dirty="0">
                <a:solidFill>
                  <a:srgbClr val="FF0000"/>
                </a:solidFill>
              </a:rPr>
              <a:t>Shared Model</a:t>
            </a:r>
            <a:br>
              <a:rPr lang="en-US" sz="4900" b="1" dirty="0">
                <a:solidFill>
                  <a:srgbClr val="FF0000"/>
                </a:solidFill>
              </a:rPr>
            </a:br>
            <a:endParaRPr lang="en-US" b="1" dirty="0">
              <a:solidFill>
                <a:srgbClr val="FF0000"/>
              </a:solidFill>
            </a:endParaRPr>
          </a:p>
        </p:txBody>
      </p:sp>
    </p:spTree>
    <p:extLst>
      <p:ext uri="{BB962C8B-B14F-4D97-AF65-F5344CB8AC3E}">
        <p14:creationId xmlns:p14="http://schemas.microsoft.com/office/powerpoint/2010/main" val="34652391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r>
              <a:rPr lang="en-US" b="1" dirty="0"/>
              <a:t>Threads</a:t>
            </a:r>
          </a:p>
          <a:p>
            <a:pPr lvl="1">
              <a:buFontTx/>
              <a:buChar char="-"/>
            </a:pPr>
            <a:r>
              <a:rPr lang="en-US" sz="2800" dirty="0"/>
              <a:t>A thread can be considered as a subroutine in the main program</a:t>
            </a:r>
          </a:p>
          <a:p>
            <a:pPr lvl="1">
              <a:buFontTx/>
              <a:buChar char="-"/>
            </a:pPr>
            <a:r>
              <a:rPr lang="en-US" sz="2800" dirty="0"/>
              <a:t>Threads communicate with each other through the global memory</a:t>
            </a:r>
          </a:p>
          <a:p>
            <a:pPr lvl="1">
              <a:buFontTx/>
              <a:buChar char="-"/>
            </a:pPr>
            <a:r>
              <a:rPr lang="en-US" sz="2800" dirty="0"/>
              <a:t>commonly associated with shared memory architectures and operating systems</a:t>
            </a:r>
          </a:p>
          <a:p>
            <a:pPr lvl="1">
              <a:buFontTx/>
              <a:buChar char="-"/>
            </a:pPr>
            <a:r>
              <a:rPr lang="en-US" sz="2800" dirty="0" err="1"/>
              <a:t>PosixThreads</a:t>
            </a:r>
            <a:r>
              <a:rPr lang="en-US" sz="2800" dirty="0"/>
              <a:t> or </a:t>
            </a:r>
            <a:r>
              <a:rPr lang="en-US" sz="2800" dirty="0" err="1"/>
              <a:t>pthreads</a:t>
            </a:r>
            <a:endParaRPr lang="en-US" sz="2800" dirty="0"/>
          </a:p>
          <a:p>
            <a:pPr lvl="1">
              <a:buFontTx/>
              <a:buChar char="-"/>
            </a:pPr>
            <a:r>
              <a:rPr lang="en-US" sz="2800" dirty="0" err="1"/>
              <a:t>OpenMP</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a:t>
            </a:r>
            <a:r>
              <a:rPr lang="en-US" sz="4900" b="1" dirty="0">
                <a:solidFill>
                  <a:srgbClr val="FF0000"/>
                </a:solidFill>
              </a:rPr>
              <a:t>Threads</a:t>
            </a:r>
            <a:endParaRPr lang="en-US" b="1" dirty="0">
              <a:solidFill>
                <a:srgbClr val="FF0000"/>
              </a:solidFill>
            </a:endParaRPr>
          </a:p>
        </p:txBody>
      </p:sp>
      <p:pic>
        <p:nvPicPr>
          <p:cNvPr id="2" name="Picture 1"/>
          <p:cNvPicPr>
            <a:picLocks noChangeAspect="1"/>
          </p:cNvPicPr>
          <p:nvPr/>
        </p:nvPicPr>
        <p:blipFill rotWithShape="1">
          <a:blip r:embed="rId2"/>
          <a:srcRect b="20011"/>
          <a:stretch/>
        </p:blipFill>
        <p:spPr>
          <a:xfrm>
            <a:off x="5760584" y="2975160"/>
            <a:ext cx="4480696" cy="3866606"/>
          </a:xfrm>
          <a:prstGeom prst="rect">
            <a:avLst/>
          </a:prstGeom>
        </p:spPr>
      </p:pic>
    </p:spTree>
    <p:extLst>
      <p:ext uri="{BB962C8B-B14F-4D97-AF65-F5344CB8AC3E}">
        <p14:creationId xmlns:p14="http://schemas.microsoft.com/office/powerpoint/2010/main" val="306516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fontAlgn="base">
              <a:lnSpc>
                <a:spcPct val="130000"/>
              </a:lnSpc>
            </a:pPr>
            <a:r>
              <a:rPr lang="en-US" sz="3200" dirty="0"/>
              <a:t>A real-life example of this would be people standing in a queue waiting for a movie ticket and there is only a cashier. The cashier is giving tickets one by one to the persons. The complexity of this situation increases when there are 2 queues and only one cashier. </a:t>
            </a:r>
          </a:p>
          <a:p>
            <a:pPr fontAlgn="base">
              <a:lnSpc>
                <a:spcPct val="130000"/>
              </a:lnSpc>
            </a:pPr>
            <a:r>
              <a:rPr lang="en-US" sz="3200" dirty="0"/>
              <a:t>So, in short, Serial Computing is following: </a:t>
            </a:r>
          </a:p>
          <a:p>
            <a:pPr lvl="1" fontAlgn="base">
              <a:lnSpc>
                <a:spcPct val="130000"/>
              </a:lnSpc>
            </a:pPr>
            <a:r>
              <a:rPr lang="en-US" sz="3200" dirty="0"/>
              <a:t>In this, a problem statement is broken into discrete instructions. </a:t>
            </a:r>
          </a:p>
          <a:p>
            <a:pPr lvl="1" fontAlgn="base">
              <a:lnSpc>
                <a:spcPct val="130000"/>
              </a:lnSpc>
            </a:pPr>
            <a:r>
              <a:rPr lang="en-US" sz="3200" dirty="0"/>
              <a:t>Then the instructions are executed one by one. </a:t>
            </a:r>
          </a:p>
          <a:p>
            <a:pPr lvl="1" fontAlgn="base">
              <a:lnSpc>
                <a:spcPct val="130000"/>
              </a:lnSpc>
            </a:pPr>
            <a:r>
              <a:rPr lang="en-US" sz="3200" dirty="0"/>
              <a:t>Only one instruction is executed at any moment of time.</a:t>
            </a:r>
          </a:p>
        </p:txBody>
      </p:sp>
      <p:sp>
        <p:nvSpPr>
          <p:cNvPr id="5" name="Title 1"/>
          <p:cNvSpPr>
            <a:spLocks noGrp="1"/>
          </p:cNvSpPr>
          <p:nvPr>
            <p:ph type="title"/>
          </p:nvPr>
        </p:nvSpPr>
        <p:spPr>
          <a:xfrm>
            <a:off x="209006" y="51613"/>
            <a:ext cx="11652068" cy="745217"/>
          </a:xfrm>
          <a:solidFill>
            <a:schemeClr val="accent3">
              <a:lumMod val="40000"/>
              <a:lumOff val="60000"/>
            </a:schemeClr>
          </a:solidFill>
        </p:spPr>
        <p:txBody>
          <a:bodyPr>
            <a:normAutofit/>
          </a:bodyPr>
          <a:lstStyle/>
          <a:p>
            <a:r>
              <a:rPr lang="en-US" b="1" dirty="0"/>
              <a:t>Background – Serial Computing</a:t>
            </a:r>
          </a:p>
        </p:txBody>
      </p:sp>
    </p:spTree>
    <p:extLst>
      <p:ext uri="{BB962C8B-B14F-4D97-AF65-F5344CB8AC3E}">
        <p14:creationId xmlns:p14="http://schemas.microsoft.com/office/powerpoint/2010/main" val="2096493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marL="404813" lvl="1" algn="just"/>
            <a:r>
              <a:rPr lang="en-US" sz="2800" dirty="0"/>
              <a:t>A set of tasks that use their own local memory during computation. </a:t>
            </a:r>
          </a:p>
          <a:p>
            <a:pPr marL="404813" lvl="1" algn="just"/>
            <a:r>
              <a:rPr lang="en-US" sz="2800" dirty="0"/>
              <a:t>Data exchange through sending and receiving messages. </a:t>
            </a:r>
          </a:p>
          <a:p>
            <a:pPr marL="404813" lvl="1" algn="just"/>
            <a:r>
              <a:rPr lang="en-US" sz="2800" dirty="0"/>
              <a:t>Data transfer usually requires cooperative operations to be performed by each process. For example, a send operation must have a matching receive operation. </a:t>
            </a:r>
          </a:p>
          <a:p>
            <a:pPr marL="404813" lvl="1" algn="just"/>
            <a:r>
              <a:rPr lang="en-US" sz="2800" dirty="0"/>
              <a:t>MPI (released in 1994)</a:t>
            </a:r>
          </a:p>
          <a:p>
            <a:pPr marL="404813" lvl="1" algn="just"/>
            <a:r>
              <a:rPr lang="en-US" sz="2800" dirty="0"/>
              <a:t>MPI-2 (released in 1996)</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
            </a:r>
            <a:br>
              <a:rPr lang="en-US" b="1" dirty="0"/>
            </a:br>
            <a:r>
              <a:rPr lang="en-US" b="1" dirty="0"/>
              <a:t>Parallel Computing – </a:t>
            </a:r>
            <a:r>
              <a:rPr lang="en-US" sz="4900" b="1" dirty="0">
                <a:solidFill>
                  <a:srgbClr val="FF0000"/>
                </a:solidFill>
              </a:rPr>
              <a:t>Message Passing </a:t>
            </a:r>
            <a:br>
              <a:rPr lang="en-US" sz="4900" b="1" dirty="0">
                <a:solidFill>
                  <a:srgbClr val="FF0000"/>
                </a:solidFill>
              </a:rPr>
            </a:br>
            <a:endParaRPr lang="en-US" b="1" dirty="0">
              <a:solidFill>
                <a:srgbClr val="FF0000"/>
              </a:solidFill>
            </a:endParaRPr>
          </a:p>
        </p:txBody>
      </p:sp>
      <p:pic>
        <p:nvPicPr>
          <p:cNvPr id="7" name="Picture 6"/>
          <p:cNvPicPr>
            <a:picLocks noChangeAspect="1"/>
          </p:cNvPicPr>
          <p:nvPr/>
        </p:nvPicPr>
        <p:blipFill>
          <a:blip r:embed="rId2"/>
          <a:stretch>
            <a:fillRect/>
          </a:stretch>
        </p:blipFill>
        <p:spPr>
          <a:xfrm>
            <a:off x="6035040" y="3174275"/>
            <a:ext cx="5003074" cy="3461656"/>
          </a:xfrm>
          <a:prstGeom prst="rect">
            <a:avLst/>
          </a:prstGeom>
        </p:spPr>
      </p:pic>
    </p:spTree>
    <p:extLst>
      <p:ext uri="{BB962C8B-B14F-4D97-AF65-F5344CB8AC3E}">
        <p14:creationId xmlns:p14="http://schemas.microsoft.com/office/powerpoint/2010/main" val="27083741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98162"/>
            <a:ext cx="11652068" cy="5646327"/>
          </a:xfrm>
        </p:spPr>
        <p:txBody>
          <a:bodyPr>
            <a:noAutofit/>
          </a:bodyPr>
          <a:lstStyle/>
          <a:p>
            <a:pPr algn="just">
              <a:lnSpc>
                <a:spcPct val="150000"/>
              </a:lnSpc>
            </a:pPr>
            <a:r>
              <a:rPr lang="en-US" sz="2400" dirty="0"/>
              <a:t>May also be referred to as the </a:t>
            </a:r>
            <a:r>
              <a:rPr lang="en-US" sz="2400" b="1" dirty="0"/>
              <a:t>Partitioned Global Address Space (PGAS) </a:t>
            </a:r>
            <a:r>
              <a:rPr lang="en-US" sz="2400" dirty="0"/>
              <a:t>model.</a:t>
            </a:r>
          </a:p>
          <a:p>
            <a:pPr algn="just">
              <a:lnSpc>
                <a:spcPct val="150000"/>
              </a:lnSpc>
              <a:buFontTx/>
              <a:buChar char="-"/>
            </a:pPr>
            <a:r>
              <a:rPr lang="en-US" sz="2400" dirty="0"/>
              <a:t>The data parallel model demonstrates the following characteristics: </a:t>
            </a:r>
          </a:p>
          <a:p>
            <a:pPr lvl="1" algn="just">
              <a:lnSpc>
                <a:spcPct val="150000"/>
              </a:lnSpc>
              <a:buFontTx/>
              <a:buChar char="-"/>
            </a:pPr>
            <a:r>
              <a:rPr lang="en-US" dirty="0"/>
              <a:t>Most of the parallel work performs operations on a data set, organized into a common structure, such as an array</a:t>
            </a:r>
          </a:p>
          <a:p>
            <a:pPr lvl="1" algn="just">
              <a:lnSpc>
                <a:spcPct val="150000"/>
              </a:lnSpc>
              <a:buFontTx/>
              <a:buChar char="-"/>
            </a:pPr>
            <a:r>
              <a:rPr lang="en-US" dirty="0"/>
              <a:t>A set of tasks works collectively on the same data structure, with each task working on a different partition </a:t>
            </a:r>
          </a:p>
          <a:p>
            <a:pPr lvl="1" algn="just">
              <a:lnSpc>
                <a:spcPct val="150000"/>
              </a:lnSpc>
              <a:buFontTx/>
              <a:buChar char="-"/>
            </a:pPr>
            <a:r>
              <a:rPr lang="en-US" dirty="0"/>
              <a:t>Tasks perform the same operation on their partition</a:t>
            </a:r>
          </a:p>
          <a:p>
            <a:pPr algn="just">
              <a:lnSpc>
                <a:spcPct val="150000"/>
              </a:lnSpc>
              <a:buFontTx/>
              <a:buChar char="-"/>
            </a:pPr>
            <a:r>
              <a:rPr lang="en-US" sz="2400" dirty="0"/>
              <a:t>On shared memory architectures, all tasks may have access to the data structure through global memory. On distributed memory architectures the data structure is split up and resides as "chunks" in the local memory of each task. </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
            </a:r>
            <a:br>
              <a:rPr lang="en-US" b="1" dirty="0"/>
            </a:br>
            <a:r>
              <a:rPr lang="en-US" b="1" dirty="0"/>
              <a:t>Parallel Computing – </a:t>
            </a:r>
            <a:r>
              <a:rPr lang="en-US" sz="4900" b="1" dirty="0">
                <a:solidFill>
                  <a:srgbClr val="FF0000"/>
                </a:solidFill>
              </a:rPr>
              <a:t>Data Parallel Model</a:t>
            </a:r>
            <a:br>
              <a:rPr lang="en-US" sz="4900" b="1" dirty="0">
                <a:solidFill>
                  <a:srgbClr val="FF0000"/>
                </a:solidFill>
              </a:rPr>
            </a:br>
            <a:endParaRPr lang="en-US" b="1" dirty="0">
              <a:solidFill>
                <a:srgbClr val="FF0000"/>
              </a:solidFill>
            </a:endParaRPr>
          </a:p>
        </p:txBody>
      </p:sp>
    </p:spTree>
    <p:extLst>
      <p:ext uri="{BB962C8B-B14F-4D97-AF65-F5344CB8AC3E}">
        <p14:creationId xmlns:p14="http://schemas.microsoft.com/office/powerpoint/2010/main" val="8366465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
            </a:r>
            <a:br>
              <a:rPr lang="en-US" b="1" dirty="0"/>
            </a:br>
            <a:r>
              <a:rPr lang="en-US" b="1" dirty="0"/>
              <a:t>Parallel Computing – </a:t>
            </a:r>
            <a:r>
              <a:rPr lang="en-US" sz="4900" b="1" dirty="0">
                <a:solidFill>
                  <a:srgbClr val="FF0000"/>
                </a:solidFill>
              </a:rPr>
              <a:t>Data Parallel Model</a:t>
            </a:r>
            <a:br>
              <a:rPr lang="en-US" sz="4900" b="1" dirty="0">
                <a:solidFill>
                  <a:srgbClr val="FF0000"/>
                </a:solidFill>
              </a:rPr>
            </a:b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1965808" y="1155020"/>
            <a:ext cx="7947735" cy="4957763"/>
          </a:xfrm>
          <a:prstGeom prst="rect">
            <a:avLst/>
          </a:prstGeom>
        </p:spPr>
      </p:pic>
    </p:spTree>
    <p:extLst>
      <p:ext uri="{BB962C8B-B14F-4D97-AF65-F5344CB8AC3E}">
        <p14:creationId xmlns:p14="http://schemas.microsoft.com/office/powerpoint/2010/main" val="1613782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98162"/>
            <a:ext cx="11652068" cy="5646327"/>
          </a:xfrm>
        </p:spPr>
        <p:txBody>
          <a:bodyPr>
            <a:noAutofit/>
          </a:bodyPr>
          <a:lstStyle/>
          <a:p>
            <a:r>
              <a:rPr lang="en-US" sz="2400" dirty="0"/>
              <a:t>Hybrid</a:t>
            </a:r>
          </a:p>
          <a:p>
            <a:pPr lvl="1">
              <a:buFontTx/>
              <a:buChar char="-"/>
            </a:pPr>
            <a:r>
              <a:rPr lang="en-US" dirty="0"/>
              <a:t>combines various models, e.g., MPI/OpenMP</a:t>
            </a:r>
          </a:p>
          <a:p>
            <a:endParaRPr lang="en-US" sz="2400" dirty="0"/>
          </a:p>
          <a:p>
            <a:r>
              <a:rPr lang="en-US" sz="2400" dirty="0"/>
              <a:t>Single Program Multiple Data (SPMD)</a:t>
            </a:r>
          </a:p>
          <a:p>
            <a:pPr lvl="1">
              <a:buFontTx/>
              <a:buChar char="-"/>
            </a:pPr>
            <a:r>
              <a:rPr lang="en-US" dirty="0"/>
              <a:t>A single program is executed by all tasks simultaneously</a:t>
            </a:r>
          </a:p>
          <a:p>
            <a:pPr lvl="1">
              <a:buFontTx/>
              <a:buChar char="-"/>
            </a:pPr>
            <a:endParaRPr lang="en-US" dirty="0"/>
          </a:p>
          <a:p>
            <a:endParaRPr lang="en-US" dirty="0"/>
          </a:p>
          <a:p>
            <a:pPr marL="0" indent="0">
              <a:buNone/>
            </a:pPr>
            <a:endParaRPr lang="en-US" sz="2400" dirty="0"/>
          </a:p>
          <a:p>
            <a:r>
              <a:rPr lang="en-US" sz="2400" dirty="0"/>
              <a:t>Multiple Program Multiple Data (MPMD)</a:t>
            </a:r>
          </a:p>
          <a:p>
            <a:pPr lvl="1">
              <a:buFontTx/>
              <a:buChar char="-"/>
            </a:pPr>
            <a:r>
              <a:rPr lang="en-US" dirty="0"/>
              <a:t>An MPMD application has multiple executables. Each task can execute the same or different program as other tasks. </a:t>
            </a:r>
          </a:p>
          <a:p>
            <a:pPr>
              <a:buFontTx/>
              <a:buChar char="-"/>
            </a:pPr>
            <a:endParaRPr lang="en-US"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fontScale="90000"/>
          </a:bodyPr>
          <a:lstStyle/>
          <a:p>
            <a:r>
              <a:rPr lang="en-US" b="1" dirty="0"/>
              <a:t>Parallel Computing – </a:t>
            </a:r>
            <a:r>
              <a:rPr lang="en-US" sz="4900" b="1" dirty="0">
                <a:solidFill>
                  <a:srgbClr val="FF0000"/>
                </a:solidFill>
              </a:rPr>
              <a:t>Parallel Programming Model</a:t>
            </a:r>
            <a:endParaRPr lang="en-US" b="1" dirty="0">
              <a:solidFill>
                <a:srgbClr val="FF0000"/>
              </a:solidFill>
            </a:endParaRPr>
          </a:p>
        </p:txBody>
      </p:sp>
      <p:pic>
        <p:nvPicPr>
          <p:cNvPr id="2" name="Picture 1"/>
          <p:cNvPicPr>
            <a:picLocks noChangeAspect="1"/>
          </p:cNvPicPr>
          <p:nvPr/>
        </p:nvPicPr>
        <p:blipFill>
          <a:blip r:embed="rId2"/>
          <a:stretch>
            <a:fillRect/>
          </a:stretch>
        </p:blipFill>
        <p:spPr>
          <a:xfrm>
            <a:off x="5684247" y="3117734"/>
            <a:ext cx="4912043" cy="1207182"/>
          </a:xfrm>
          <a:prstGeom prst="rect">
            <a:avLst/>
          </a:prstGeom>
        </p:spPr>
      </p:pic>
      <p:pic>
        <p:nvPicPr>
          <p:cNvPr id="4" name="Picture 3"/>
          <p:cNvPicPr>
            <a:picLocks noChangeAspect="1"/>
          </p:cNvPicPr>
          <p:nvPr/>
        </p:nvPicPr>
        <p:blipFill>
          <a:blip r:embed="rId3"/>
          <a:stretch>
            <a:fillRect/>
          </a:stretch>
        </p:blipFill>
        <p:spPr>
          <a:xfrm>
            <a:off x="5684247" y="5547089"/>
            <a:ext cx="4210458" cy="1066800"/>
          </a:xfrm>
          <a:prstGeom prst="rect">
            <a:avLst/>
          </a:prstGeom>
        </p:spPr>
      </p:pic>
      <p:sp>
        <p:nvSpPr>
          <p:cNvPr id="6" name="AutoShape 2" descr="Hybrid model diagram">
            <a:extLst>
              <a:ext uri="{FF2B5EF4-FFF2-40B4-BE49-F238E27FC236}">
                <a16:creationId xmlns:a16="http://schemas.microsoft.com/office/drawing/2014/main" id="{512C6CCE-014C-CAD1-4669-A1CF2E55DA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ybrid model diagram">
            <a:extLst>
              <a:ext uri="{FF2B5EF4-FFF2-40B4-BE49-F238E27FC236}">
                <a16:creationId xmlns:a16="http://schemas.microsoft.com/office/drawing/2014/main" id="{84A9DD20-A4A8-5E2B-6F1C-C68BE57CC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268" y="1044167"/>
            <a:ext cx="33528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773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dirty="0"/>
              <a:t>Bit-level parallelism</a:t>
            </a:r>
          </a:p>
          <a:p>
            <a:pPr algn="just" fontAlgn="base">
              <a:lnSpc>
                <a:spcPct val="130000"/>
              </a:lnSpc>
            </a:pPr>
            <a:r>
              <a:rPr lang="en-US" sz="3200" dirty="0"/>
              <a:t>Instruction-level parallelism</a:t>
            </a:r>
          </a:p>
          <a:p>
            <a:pPr algn="just" fontAlgn="base">
              <a:lnSpc>
                <a:spcPct val="130000"/>
              </a:lnSpc>
            </a:pPr>
            <a:r>
              <a:rPr lang="en-US" sz="3200" dirty="0"/>
              <a:t>Task Parallelism</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Types</a:t>
            </a:r>
          </a:p>
        </p:txBody>
      </p:sp>
    </p:spTree>
    <p:extLst>
      <p:ext uri="{BB962C8B-B14F-4D97-AF65-F5344CB8AC3E}">
        <p14:creationId xmlns:p14="http://schemas.microsoft.com/office/powerpoint/2010/main" val="5336323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b="1" dirty="0"/>
              <a:t>Bit-level parallelism</a:t>
            </a:r>
          </a:p>
          <a:p>
            <a:pPr lvl="1" algn="just" fontAlgn="base">
              <a:lnSpc>
                <a:spcPct val="130000"/>
              </a:lnSpc>
              <a:buFontTx/>
              <a:buChar char="-"/>
            </a:pPr>
            <a:r>
              <a:rPr lang="en-US" sz="3200" dirty="0"/>
              <a:t>E</a:t>
            </a:r>
            <a:r>
              <a:rPr lang="en-US" sz="2800" dirty="0"/>
              <a:t>very task is dependent on processor word size. In terms of performing a task on large-sized data, it reduces the number of instructions the processor must execute. </a:t>
            </a:r>
          </a:p>
          <a:p>
            <a:pPr lvl="1" algn="just" fontAlgn="base">
              <a:lnSpc>
                <a:spcPct val="130000"/>
              </a:lnSpc>
              <a:buFontTx/>
              <a:buChar char="-"/>
            </a:pPr>
            <a:r>
              <a:rPr lang="en-US" sz="2800" dirty="0"/>
              <a:t>There is a need to split the operation into series of instructions. For example, there is an 8-bit processor, and you want to do an operation on 16-bit numbers. First, it must operate the 8 lower-order bits and then the 8 higher-order bits. Therefore, two instructions are needed to execute the operation. The operation can be performed with one instruction by a 16-bit processor.</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Types</a:t>
            </a:r>
          </a:p>
        </p:txBody>
      </p:sp>
    </p:spTree>
    <p:extLst>
      <p:ext uri="{BB962C8B-B14F-4D97-AF65-F5344CB8AC3E}">
        <p14:creationId xmlns:p14="http://schemas.microsoft.com/office/powerpoint/2010/main" val="16336006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4"/>
            <a:ext cx="11652068" cy="3347266"/>
          </a:xfrm>
        </p:spPr>
        <p:txBody>
          <a:bodyPr>
            <a:noAutofit/>
          </a:bodyPr>
          <a:lstStyle/>
          <a:p>
            <a:pPr algn="just" fontAlgn="base">
              <a:lnSpc>
                <a:spcPct val="130000"/>
              </a:lnSpc>
            </a:pPr>
            <a:r>
              <a:rPr lang="en-US" sz="3200" b="1" dirty="0"/>
              <a:t>Instruction-level parallelism</a:t>
            </a:r>
          </a:p>
          <a:p>
            <a:pPr lvl="1" algn="just" fontAlgn="base">
              <a:lnSpc>
                <a:spcPct val="130000"/>
              </a:lnSpc>
              <a:buFontTx/>
              <a:buChar char="-"/>
            </a:pPr>
            <a:r>
              <a:rPr lang="en-US" sz="2800" dirty="0"/>
              <a:t>A processor can only address less than one instruction for each clock cycle phase. These instructions can be re-ordered and grouped which are later on executed concurrently without affecting the result of the program. This is called instruction-level parallelism</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Types</a:t>
            </a:r>
          </a:p>
        </p:txBody>
      </p:sp>
    </p:spTree>
    <p:extLst>
      <p:ext uri="{BB962C8B-B14F-4D97-AF65-F5344CB8AC3E}">
        <p14:creationId xmlns:p14="http://schemas.microsoft.com/office/powerpoint/2010/main" val="38257103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00000"/>
              </a:lnSpc>
            </a:pPr>
            <a:r>
              <a:rPr lang="en-US" dirty="0"/>
              <a:t>Historically, parallel computing has been considered to be </a:t>
            </a:r>
            <a:r>
              <a:rPr lang="en-US" b="1" dirty="0"/>
              <a:t>"the high end of computing,"</a:t>
            </a:r>
            <a:r>
              <a:rPr lang="en-US" dirty="0"/>
              <a:t> and has been used to model difficult problems in many areas of science and engineering:</a:t>
            </a:r>
          </a:p>
          <a:p>
            <a:pPr lvl="1" algn="just" fontAlgn="base">
              <a:lnSpc>
                <a:spcPct val="100000"/>
              </a:lnSpc>
            </a:pPr>
            <a:r>
              <a:rPr lang="en-US" dirty="0"/>
              <a:t>Atmosphere, Earth, Environment</a:t>
            </a:r>
          </a:p>
          <a:p>
            <a:pPr lvl="1" algn="just" fontAlgn="base">
              <a:lnSpc>
                <a:spcPct val="100000"/>
              </a:lnSpc>
            </a:pPr>
            <a:r>
              <a:rPr lang="en-US" dirty="0"/>
              <a:t>Physics - applied, nuclear, particle, condensed matter, high pressure, fusion, photonics</a:t>
            </a:r>
          </a:p>
          <a:p>
            <a:pPr lvl="1" algn="just" fontAlgn="base">
              <a:lnSpc>
                <a:spcPct val="100000"/>
              </a:lnSpc>
            </a:pPr>
            <a:r>
              <a:rPr lang="en-US" dirty="0"/>
              <a:t>Bioscience, Biotechnology, Genetics</a:t>
            </a:r>
          </a:p>
          <a:p>
            <a:pPr lvl="1" algn="just" fontAlgn="base">
              <a:lnSpc>
                <a:spcPct val="100000"/>
              </a:lnSpc>
            </a:pPr>
            <a:r>
              <a:rPr lang="en-US" dirty="0"/>
              <a:t>Chemistry, Molecular Sciences</a:t>
            </a:r>
          </a:p>
          <a:p>
            <a:pPr lvl="1" algn="just" fontAlgn="base">
              <a:lnSpc>
                <a:spcPct val="100000"/>
              </a:lnSpc>
            </a:pPr>
            <a:r>
              <a:rPr lang="en-US" dirty="0"/>
              <a:t>Geology, Seismology</a:t>
            </a:r>
          </a:p>
          <a:p>
            <a:pPr lvl="1" algn="just" fontAlgn="base">
              <a:lnSpc>
                <a:spcPct val="100000"/>
              </a:lnSpc>
            </a:pPr>
            <a:r>
              <a:rPr lang="en-US" dirty="0"/>
              <a:t>Mechanical Engineering - from prosthetics to spacecraft</a:t>
            </a:r>
          </a:p>
          <a:p>
            <a:pPr lvl="1" algn="just" fontAlgn="base">
              <a:lnSpc>
                <a:spcPct val="100000"/>
              </a:lnSpc>
            </a:pPr>
            <a:r>
              <a:rPr lang="en-US" dirty="0"/>
              <a:t>Electrical Engineering, Circuit Design, Microelectronics</a:t>
            </a:r>
          </a:p>
          <a:p>
            <a:pPr lvl="1" algn="just" fontAlgn="base">
              <a:lnSpc>
                <a:spcPct val="100000"/>
              </a:lnSpc>
            </a:pPr>
            <a:r>
              <a:rPr lang="en-US" dirty="0"/>
              <a:t>Computer Science, Mathematics</a:t>
            </a:r>
          </a:p>
          <a:p>
            <a:pPr lvl="1" algn="just" fontAlgn="base">
              <a:lnSpc>
                <a:spcPct val="100000"/>
              </a:lnSpc>
            </a:pPr>
            <a:r>
              <a:rPr lang="en-US" dirty="0"/>
              <a:t>Defense, Weapons</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spTree>
    <p:extLst>
      <p:ext uri="{BB962C8B-B14F-4D97-AF65-F5344CB8AC3E}">
        <p14:creationId xmlns:p14="http://schemas.microsoft.com/office/powerpoint/2010/main" val="754093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The Real-World is a Massively Complex</a:t>
            </a:r>
          </a:p>
          <a:p>
            <a:pPr lvl="1" algn="just" fontAlgn="base">
              <a:lnSpc>
                <a:spcPct val="130000"/>
              </a:lnSpc>
              <a:buFontTx/>
              <a:buChar char="-"/>
            </a:pPr>
            <a:r>
              <a:rPr lang="en-US" sz="2800" dirty="0"/>
              <a:t>In the natural world, many complex, interrelated events are happening at the same time, yet within a temporal sequence.</a:t>
            </a:r>
          </a:p>
          <a:p>
            <a:pPr marL="457200" lvl="1" indent="0" algn="just" fontAlgn="base">
              <a:lnSpc>
                <a:spcPct val="130000"/>
              </a:lnSpc>
              <a:buNone/>
            </a:pP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4" name="Picture 3"/>
          <p:cNvPicPr>
            <a:picLocks noChangeAspect="1"/>
          </p:cNvPicPr>
          <p:nvPr/>
        </p:nvPicPr>
        <p:blipFill rotWithShape="1">
          <a:blip r:embed="rId2"/>
          <a:srcRect t="4759" b="7161"/>
          <a:stretch/>
        </p:blipFill>
        <p:spPr>
          <a:xfrm>
            <a:off x="2272867" y="2795452"/>
            <a:ext cx="6714445" cy="1606731"/>
          </a:xfrm>
          <a:prstGeom prst="rect">
            <a:avLst/>
          </a:prstGeom>
        </p:spPr>
      </p:pic>
      <p:pic>
        <p:nvPicPr>
          <p:cNvPr id="6" name="Picture 5"/>
          <p:cNvPicPr>
            <a:picLocks noChangeAspect="1"/>
          </p:cNvPicPr>
          <p:nvPr/>
        </p:nvPicPr>
        <p:blipFill rotWithShape="1">
          <a:blip r:embed="rId3"/>
          <a:srcRect t="6367" r="1213" b="10857"/>
          <a:stretch/>
        </p:blipFill>
        <p:spPr>
          <a:xfrm>
            <a:off x="1800770" y="4624253"/>
            <a:ext cx="7800430" cy="2207623"/>
          </a:xfrm>
          <a:prstGeom prst="rect">
            <a:avLst/>
          </a:prstGeom>
        </p:spPr>
      </p:pic>
    </p:spTree>
    <p:extLst>
      <p:ext uri="{BB962C8B-B14F-4D97-AF65-F5344CB8AC3E}">
        <p14:creationId xmlns:p14="http://schemas.microsoft.com/office/powerpoint/2010/main" val="560503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4"/>
            <a:ext cx="11652068" cy="3347266"/>
          </a:xfrm>
        </p:spPr>
        <p:txBody>
          <a:bodyPr>
            <a:noAutofit/>
          </a:bodyPr>
          <a:lstStyle/>
          <a:p>
            <a:pPr algn="just" fontAlgn="base">
              <a:lnSpc>
                <a:spcPct val="130000"/>
              </a:lnSpc>
            </a:pPr>
            <a:r>
              <a:rPr lang="en-US" sz="3200" b="1" dirty="0"/>
              <a:t>The Real-World is a Massively Complex</a:t>
            </a:r>
          </a:p>
          <a:p>
            <a:pPr lvl="1" algn="just" fontAlgn="base">
              <a:lnSpc>
                <a:spcPct val="130000"/>
              </a:lnSpc>
              <a:buFontTx/>
              <a:buChar char="-"/>
            </a:pPr>
            <a:r>
              <a:rPr lang="en-US" sz="2800" dirty="0"/>
              <a:t>Compared to serial computing, parallel computing is much better suited for modeling, simulating and understanding complex, real world</a:t>
            </a:r>
          </a:p>
          <a:p>
            <a:pPr lvl="1" algn="just" fontAlgn="base">
              <a:lnSpc>
                <a:spcPct val="130000"/>
              </a:lnSpc>
              <a:buFontTx/>
              <a:buChar char="-"/>
            </a:pPr>
            <a:r>
              <a:rPr lang="en-US" sz="2800" dirty="0"/>
              <a:t>phenomena.</a:t>
            </a:r>
          </a:p>
          <a:p>
            <a:pPr lvl="1" algn="just" fontAlgn="base">
              <a:lnSpc>
                <a:spcPct val="130000"/>
              </a:lnSpc>
              <a:buFontTx/>
              <a:buChar char="-"/>
            </a:pPr>
            <a:r>
              <a:rPr lang="en-US" sz="2800" dirty="0"/>
              <a:t>For example, imagine modeling these serially:</a:t>
            </a: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spTree>
    <p:extLst>
      <p:ext uri="{BB962C8B-B14F-4D97-AF65-F5344CB8AC3E}">
        <p14:creationId xmlns:p14="http://schemas.microsoft.com/office/powerpoint/2010/main" val="4289303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b="1" u="sng" dirty="0"/>
              <a:t>Look at point 3. </a:t>
            </a:r>
            <a:r>
              <a:rPr lang="en-US" dirty="0"/>
              <a:t>This was causing a huge problem in the computing industry as only one instruction was getting executed at any moment of time. This was a huge waste of hardware resources as only one part of the hardware will be running for particular instruction and of time. </a:t>
            </a:r>
          </a:p>
          <a:p>
            <a:pPr algn="just" fontAlgn="base">
              <a:lnSpc>
                <a:spcPct val="130000"/>
              </a:lnSpc>
            </a:pPr>
            <a:r>
              <a:rPr lang="en-US" dirty="0"/>
              <a:t>As problem statements were getting heavier and bulkier, so does the amount of time in execution of those statements. Examples of processors are Pentium 3 and Pentium 4. </a:t>
            </a:r>
          </a:p>
          <a:p>
            <a:pPr algn="just" fontAlgn="base">
              <a:lnSpc>
                <a:spcPct val="130000"/>
              </a:lnSpc>
            </a:pPr>
            <a:r>
              <a:rPr lang="en-US" dirty="0"/>
              <a:t>Now let’s come back to our real-life problem. We could definitely say that complexity will decrease when there are 2 queues and 2 cashiers giving tickets to 2 persons simultaneously. This is an example of Parallel Computing.</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Background – Serial Computing</a:t>
            </a:r>
          </a:p>
        </p:txBody>
      </p:sp>
    </p:spTree>
    <p:extLst>
      <p:ext uri="{BB962C8B-B14F-4D97-AF65-F5344CB8AC3E}">
        <p14:creationId xmlns:p14="http://schemas.microsoft.com/office/powerpoint/2010/main" val="7653027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Save Time/Monet</a:t>
            </a:r>
          </a:p>
          <a:p>
            <a:pPr lvl="1" algn="just" fontAlgn="base">
              <a:lnSpc>
                <a:spcPct val="130000"/>
              </a:lnSpc>
              <a:buFontTx/>
              <a:buChar char="-"/>
            </a:pPr>
            <a:r>
              <a:rPr lang="en-US" sz="2800" dirty="0"/>
              <a:t>In theory, throwing more resources at a task will shorten its time to completion, with potential cost savings.</a:t>
            </a:r>
          </a:p>
          <a:p>
            <a:pPr lvl="1" algn="just" fontAlgn="base">
              <a:lnSpc>
                <a:spcPct val="130000"/>
              </a:lnSpc>
              <a:buFontTx/>
              <a:buChar char="-"/>
            </a:pPr>
            <a:r>
              <a:rPr lang="en-US" sz="2800" dirty="0"/>
              <a:t>Parallel computers can be built from cheap, commodity components.</a:t>
            </a: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2" name="Picture 1"/>
          <p:cNvPicPr>
            <a:picLocks noChangeAspect="1"/>
          </p:cNvPicPr>
          <p:nvPr/>
        </p:nvPicPr>
        <p:blipFill>
          <a:blip r:embed="rId2"/>
          <a:stretch>
            <a:fillRect/>
          </a:stretch>
        </p:blipFill>
        <p:spPr>
          <a:xfrm>
            <a:off x="2388869" y="3905794"/>
            <a:ext cx="7565028" cy="2460172"/>
          </a:xfrm>
          <a:prstGeom prst="rect">
            <a:avLst/>
          </a:prstGeom>
        </p:spPr>
      </p:pic>
    </p:spTree>
    <p:extLst>
      <p:ext uri="{BB962C8B-B14F-4D97-AF65-F5344CB8AC3E}">
        <p14:creationId xmlns:p14="http://schemas.microsoft.com/office/powerpoint/2010/main" val="14670120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Solve Larger/Complex Problems</a:t>
            </a:r>
          </a:p>
          <a:p>
            <a:pPr lvl="1" algn="just" fontAlgn="base">
              <a:lnSpc>
                <a:spcPct val="130000"/>
              </a:lnSpc>
              <a:buFontTx/>
              <a:buChar char="-"/>
            </a:pPr>
            <a:r>
              <a:rPr lang="en-US" sz="3600" dirty="0"/>
              <a:t>Many problems are so large and/or complex that it is impractical or impossible to solve them using a serial program, especially given limited computer memory.</a:t>
            </a:r>
          </a:p>
          <a:p>
            <a:pPr lvl="1" algn="just" fontAlgn="base">
              <a:lnSpc>
                <a:spcPct val="130000"/>
              </a:lnSpc>
              <a:buFontTx/>
              <a:buChar char="-"/>
            </a:pP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4" name="Picture 3"/>
          <p:cNvPicPr>
            <a:picLocks noChangeAspect="1"/>
          </p:cNvPicPr>
          <p:nvPr/>
        </p:nvPicPr>
        <p:blipFill>
          <a:blip r:embed="rId2"/>
          <a:stretch>
            <a:fillRect/>
          </a:stretch>
        </p:blipFill>
        <p:spPr>
          <a:xfrm>
            <a:off x="2244226" y="4255321"/>
            <a:ext cx="7082654" cy="2127204"/>
          </a:xfrm>
          <a:prstGeom prst="rect">
            <a:avLst/>
          </a:prstGeom>
        </p:spPr>
      </p:pic>
    </p:spTree>
    <p:extLst>
      <p:ext uri="{BB962C8B-B14F-4D97-AF65-F5344CB8AC3E}">
        <p14:creationId xmlns:p14="http://schemas.microsoft.com/office/powerpoint/2010/main" val="9013766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Solve Larger/Complex Problems</a:t>
            </a:r>
          </a:p>
          <a:p>
            <a:pPr lvl="1" algn="just" fontAlgn="base">
              <a:lnSpc>
                <a:spcPct val="130000"/>
              </a:lnSpc>
              <a:buFontTx/>
              <a:buChar char="-"/>
            </a:pPr>
            <a:r>
              <a:rPr lang="en-US" sz="3200" dirty="0"/>
              <a:t>Example: "Grand Challenge Problems" (en.wikipedia.org/wiki/</a:t>
            </a:r>
            <a:r>
              <a:rPr lang="en-US" sz="3200" dirty="0" err="1"/>
              <a:t>Grand_Challenge</a:t>
            </a:r>
            <a:r>
              <a:rPr lang="en-US" sz="3200" dirty="0"/>
              <a:t>) requiring petaflops and petabytes of computing resources.</a:t>
            </a:r>
          </a:p>
          <a:p>
            <a:pPr lvl="1" algn="just" fontAlgn="base">
              <a:lnSpc>
                <a:spcPct val="130000"/>
              </a:lnSpc>
              <a:buFontTx/>
              <a:buChar char="-"/>
            </a:pPr>
            <a:r>
              <a:rPr lang="en-US" sz="3200" dirty="0"/>
              <a:t>Example: Web search engines/databases processing millions of transactions every second</a:t>
            </a:r>
          </a:p>
          <a:p>
            <a:pPr lvl="1" algn="just" fontAlgn="base">
              <a:lnSpc>
                <a:spcPct val="130000"/>
              </a:lnSpc>
              <a:buFontTx/>
              <a:buChar char="-"/>
            </a:pP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sp>
        <p:nvSpPr>
          <p:cNvPr id="2" name="Rectangle 1"/>
          <p:cNvSpPr/>
          <p:nvPr/>
        </p:nvSpPr>
        <p:spPr>
          <a:xfrm>
            <a:off x="1203117" y="5347454"/>
            <a:ext cx="1326069" cy="923330"/>
          </a:xfrm>
          <a:prstGeom prst="rect">
            <a:avLst/>
          </a:prstGeom>
        </p:spPr>
        <p:txBody>
          <a:bodyPr wrap="none">
            <a:spAutoFit/>
          </a:bodyPr>
          <a:lstStyle/>
          <a:p>
            <a:r>
              <a:rPr lang="en-US" dirty="0"/>
              <a:t>Petaflops =  </a:t>
            </a:r>
          </a:p>
          <a:p>
            <a:r>
              <a:rPr lang="en-US" dirty="0"/>
              <a:t>Petabytes = </a:t>
            </a:r>
          </a:p>
          <a:p>
            <a:endParaRPr lang="en-US" dirty="0"/>
          </a:p>
        </p:txBody>
      </p:sp>
    </p:spTree>
    <p:extLst>
      <p:ext uri="{BB962C8B-B14F-4D97-AF65-F5344CB8AC3E}">
        <p14:creationId xmlns:p14="http://schemas.microsoft.com/office/powerpoint/2010/main" val="1996952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Provide Accuracy</a:t>
            </a:r>
          </a:p>
          <a:p>
            <a:pPr lvl="1" algn="just" fontAlgn="base">
              <a:lnSpc>
                <a:spcPct val="130000"/>
              </a:lnSpc>
              <a:buFontTx/>
              <a:buChar char="-"/>
            </a:pPr>
            <a:r>
              <a:rPr lang="en-US" sz="3200" dirty="0"/>
              <a:t>Single compute resource can only do one thing at a time. Multiple compute resources can do many things simultaneously.</a:t>
            </a:r>
          </a:p>
          <a:p>
            <a:pPr lvl="1" algn="just" fontAlgn="base">
              <a:lnSpc>
                <a:spcPct val="130000"/>
              </a:lnSpc>
              <a:buFontTx/>
              <a:buChar char="-"/>
            </a:pPr>
            <a:r>
              <a:rPr lang="en-US" sz="3200" dirty="0"/>
              <a:t>Example: Collaborative Networks provide a global venue where people from around the world can meet and conduct work "virtually".</a:t>
            </a: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4" name="Picture 3"/>
          <p:cNvPicPr>
            <a:picLocks noChangeAspect="1"/>
          </p:cNvPicPr>
          <p:nvPr/>
        </p:nvPicPr>
        <p:blipFill>
          <a:blip r:embed="rId2"/>
          <a:stretch>
            <a:fillRect/>
          </a:stretch>
        </p:blipFill>
        <p:spPr>
          <a:xfrm>
            <a:off x="3116852" y="4598126"/>
            <a:ext cx="7372621" cy="2259874"/>
          </a:xfrm>
          <a:prstGeom prst="rect">
            <a:avLst/>
          </a:prstGeom>
        </p:spPr>
      </p:pic>
    </p:spTree>
    <p:extLst>
      <p:ext uri="{BB962C8B-B14F-4D97-AF65-F5344CB8AC3E}">
        <p14:creationId xmlns:p14="http://schemas.microsoft.com/office/powerpoint/2010/main" val="11998572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Provide Accuracy</a:t>
            </a:r>
          </a:p>
          <a:p>
            <a:pPr lvl="1" algn="just" fontAlgn="base">
              <a:lnSpc>
                <a:spcPct val="130000"/>
              </a:lnSpc>
              <a:buFontTx/>
              <a:buChar char="-"/>
            </a:pPr>
            <a:r>
              <a:rPr lang="en-US" sz="3200" dirty="0"/>
              <a:t>Single compute resource can only do one thing at a time. Multiple compute resources can do many things simultaneously.</a:t>
            </a:r>
          </a:p>
          <a:p>
            <a:pPr lvl="1" algn="just" fontAlgn="base">
              <a:lnSpc>
                <a:spcPct val="130000"/>
              </a:lnSpc>
              <a:buFontTx/>
              <a:buChar char="-"/>
            </a:pPr>
            <a:r>
              <a:rPr lang="en-US" sz="3200" dirty="0"/>
              <a:t>Example: Collaborative Networks provide a global venue where people from around the world can meet and conduct work "virtually".</a:t>
            </a: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4" name="Picture 3"/>
          <p:cNvPicPr>
            <a:picLocks noChangeAspect="1"/>
          </p:cNvPicPr>
          <p:nvPr/>
        </p:nvPicPr>
        <p:blipFill>
          <a:blip r:embed="rId2"/>
          <a:stretch>
            <a:fillRect/>
          </a:stretch>
        </p:blipFill>
        <p:spPr>
          <a:xfrm>
            <a:off x="3116852" y="4598126"/>
            <a:ext cx="7372621" cy="2259874"/>
          </a:xfrm>
          <a:prstGeom prst="rect">
            <a:avLst/>
          </a:prstGeom>
        </p:spPr>
      </p:pic>
    </p:spTree>
    <p:extLst>
      <p:ext uri="{BB962C8B-B14F-4D97-AF65-F5344CB8AC3E}">
        <p14:creationId xmlns:p14="http://schemas.microsoft.com/office/powerpoint/2010/main" val="19733732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Take Advantage of non-local Resources</a:t>
            </a:r>
          </a:p>
          <a:p>
            <a:pPr lvl="1" algn="just" fontAlgn="base">
              <a:lnSpc>
                <a:spcPct val="130000"/>
              </a:lnSpc>
              <a:buFontTx/>
              <a:buChar char="-"/>
            </a:pPr>
            <a:r>
              <a:rPr lang="en-US" sz="3200" dirty="0"/>
              <a:t>Using compute resources on a wide area network, or even the Internet when local compute resources are scarce or insufficient.</a:t>
            </a:r>
          </a:p>
          <a:p>
            <a:pPr lvl="1" algn="just" fontAlgn="base">
              <a:lnSpc>
                <a:spcPct val="130000"/>
              </a:lnSpc>
              <a:buFontTx/>
              <a:buChar char="-"/>
            </a:pPr>
            <a:r>
              <a:rPr lang="en-US" sz="3200" dirty="0"/>
              <a:t>Example: </a:t>
            </a:r>
            <a:r>
              <a:rPr lang="en-US" sz="3200" dirty="0" err="1"/>
              <a:t>SETI@home</a:t>
            </a:r>
            <a:r>
              <a:rPr lang="en-US" sz="3200" dirty="0"/>
              <a:t> (setiathome.berkeley.edu) has over 1.7 million users in nearly every country in the world. (May, 2018).</a:t>
            </a:r>
            <a:endParaRPr lang="en-US" sz="4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2" name="Picture 1"/>
          <p:cNvPicPr>
            <a:picLocks noChangeAspect="1"/>
          </p:cNvPicPr>
          <p:nvPr/>
        </p:nvPicPr>
        <p:blipFill>
          <a:blip r:embed="rId2"/>
          <a:stretch>
            <a:fillRect/>
          </a:stretch>
        </p:blipFill>
        <p:spPr>
          <a:xfrm>
            <a:off x="2789191" y="4650377"/>
            <a:ext cx="6119677" cy="1488894"/>
          </a:xfrm>
          <a:prstGeom prst="rect">
            <a:avLst/>
          </a:prstGeom>
        </p:spPr>
      </p:pic>
    </p:spTree>
    <p:extLst>
      <p:ext uri="{BB962C8B-B14F-4D97-AF65-F5344CB8AC3E}">
        <p14:creationId xmlns:p14="http://schemas.microsoft.com/office/powerpoint/2010/main" val="4013827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BETTER USE OF UNDERLYING PARALLEL HARDWARE</a:t>
            </a:r>
          </a:p>
          <a:p>
            <a:pPr lvl="1" algn="just" fontAlgn="base">
              <a:lnSpc>
                <a:spcPct val="120000"/>
              </a:lnSpc>
              <a:buFontTx/>
              <a:buChar char="-"/>
            </a:pPr>
            <a:r>
              <a:rPr lang="en-US" sz="2800" dirty="0"/>
              <a:t>Modern computers, even laptops, are parallel in architecture with multiple processors/cores.</a:t>
            </a:r>
          </a:p>
          <a:p>
            <a:pPr lvl="1" algn="just" fontAlgn="base">
              <a:lnSpc>
                <a:spcPct val="120000"/>
              </a:lnSpc>
              <a:buFontTx/>
              <a:buChar char="-"/>
            </a:pPr>
            <a:r>
              <a:rPr lang="en-US" sz="2800" dirty="0"/>
              <a:t>Parallel software is specifically intended for parallel hardware with multiple cores, threads, etc.</a:t>
            </a:r>
          </a:p>
          <a:p>
            <a:pPr lvl="1" algn="just" fontAlgn="base">
              <a:lnSpc>
                <a:spcPct val="120000"/>
              </a:lnSpc>
              <a:buFontTx/>
              <a:buChar char="-"/>
            </a:pPr>
            <a:r>
              <a:rPr lang="en-US" sz="2800" dirty="0"/>
              <a:t>In most cases, serial programs run on modern computers "waste" potential computing power.</a:t>
            </a:r>
          </a:p>
          <a:p>
            <a:pPr lvl="1" algn="just" fontAlgn="base">
              <a:lnSpc>
                <a:spcPct val="130000"/>
              </a:lnSpc>
              <a:buFontTx/>
              <a:buChar char="-"/>
            </a:pP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Why?</a:t>
            </a:r>
          </a:p>
        </p:txBody>
      </p:sp>
      <p:pic>
        <p:nvPicPr>
          <p:cNvPr id="4" name="Picture 3"/>
          <p:cNvPicPr>
            <a:picLocks noChangeAspect="1"/>
          </p:cNvPicPr>
          <p:nvPr/>
        </p:nvPicPr>
        <p:blipFill>
          <a:blip r:embed="rId2"/>
          <a:stretch>
            <a:fillRect/>
          </a:stretch>
        </p:blipFill>
        <p:spPr>
          <a:xfrm>
            <a:off x="6186896" y="4314105"/>
            <a:ext cx="4991100" cy="2743200"/>
          </a:xfrm>
          <a:prstGeom prst="rect">
            <a:avLst/>
          </a:prstGeom>
        </p:spPr>
      </p:pic>
    </p:spTree>
    <p:extLst>
      <p:ext uri="{BB962C8B-B14F-4D97-AF65-F5344CB8AC3E}">
        <p14:creationId xmlns:p14="http://schemas.microsoft.com/office/powerpoint/2010/main" val="1186337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Science and Engineering</a:t>
            </a:r>
          </a:p>
          <a:p>
            <a:pPr lvl="1" algn="just" fontAlgn="base">
              <a:lnSpc>
                <a:spcPct val="120000"/>
              </a:lnSpc>
              <a:buFontTx/>
              <a:buChar char="-"/>
            </a:pPr>
            <a:r>
              <a:rPr lang="en-US" sz="2800" dirty="0"/>
              <a:t>Historically, parallel computing has been considered to be "the high end of computing", and has been used to model difficult problems in many areas of science and engineering:</a:t>
            </a:r>
          </a:p>
          <a:p>
            <a:pPr lvl="1" algn="just" fontAlgn="base">
              <a:lnSpc>
                <a:spcPct val="120000"/>
              </a:lnSpc>
              <a:buFontTx/>
              <a:buChar char="-"/>
            </a:pPr>
            <a:r>
              <a:rPr lang="en-US" sz="2800" dirty="0"/>
              <a:t>Atmosphere, Earth, Environment</a:t>
            </a:r>
          </a:p>
          <a:p>
            <a:pPr lvl="1" algn="just" fontAlgn="base">
              <a:lnSpc>
                <a:spcPct val="120000"/>
              </a:lnSpc>
              <a:buFontTx/>
              <a:buChar char="-"/>
            </a:pPr>
            <a:r>
              <a:rPr lang="en-US" sz="2800" dirty="0"/>
              <a:t>Physics - applied, nuclear, particle, condensed matter, high pressure, fusion, photonics</a:t>
            </a:r>
          </a:p>
          <a:p>
            <a:pPr lvl="1" algn="just" fontAlgn="base">
              <a:lnSpc>
                <a:spcPct val="120000"/>
              </a:lnSpc>
              <a:buFontTx/>
              <a:buChar char="-"/>
            </a:pPr>
            <a:r>
              <a:rPr lang="en-US" sz="2800" dirty="0"/>
              <a:t>Bioscience, Biotechnology, Genetics</a:t>
            </a:r>
          </a:p>
          <a:p>
            <a:pPr lvl="1" algn="just" fontAlgn="base">
              <a:lnSpc>
                <a:spcPct val="120000"/>
              </a:lnSpc>
              <a:buFontTx/>
              <a:buChar char="-"/>
            </a:pPr>
            <a:r>
              <a:rPr lang="en-US" sz="2800" dirty="0"/>
              <a:t>Chemistry, Molecular Sciences</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Who is using?</a:t>
            </a:r>
          </a:p>
        </p:txBody>
      </p:sp>
    </p:spTree>
    <p:extLst>
      <p:ext uri="{BB962C8B-B14F-4D97-AF65-F5344CB8AC3E}">
        <p14:creationId xmlns:p14="http://schemas.microsoft.com/office/powerpoint/2010/main" val="42720254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Science and Engineering</a:t>
            </a:r>
          </a:p>
          <a:p>
            <a:pPr lvl="1" algn="just" fontAlgn="base">
              <a:lnSpc>
                <a:spcPct val="120000"/>
              </a:lnSpc>
              <a:buFontTx/>
              <a:buChar char="-"/>
            </a:pPr>
            <a:r>
              <a:rPr lang="en-US" sz="2800" dirty="0"/>
              <a:t>Geology, Seismology</a:t>
            </a:r>
          </a:p>
          <a:p>
            <a:pPr lvl="1" algn="just" fontAlgn="base">
              <a:lnSpc>
                <a:spcPct val="120000"/>
              </a:lnSpc>
              <a:buFontTx/>
              <a:buChar char="-"/>
            </a:pPr>
            <a:r>
              <a:rPr lang="en-US" sz="2800" dirty="0"/>
              <a:t>Mechanical Engineering - from prosthetics to spacecraft</a:t>
            </a:r>
          </a:p>
          <a:p>
            <a:pPr lvl="1" algn="just" fontAlgn="base">
              <a:lnSpc>
                <a:spcPct val="120000"/>
              </a:lnSpc>
              <a:buFontTx/>
              <a:buChar char="-"/>
            </a:pPr>
            <a:r>
              <a:rPr lang="en-US" sz="2800" dirty="0"/>
              <a:t>Electrical Engineering, Circuit Design, Microelectronics</a:t>
            </a:r>
          </a:p>
          <a:p>
            <a:pPr lvl="1" algn="just" fontAlgn="base">
              <a:lnSpc>
                <a:spcPct val="120000"/>
              </a:lnSpc>
              <a:buFontTx/>
              <a:buChar char="-"/>
            </a:pPr>
            <a:r>
              <a:rPr lang="en-US" sz="2800" dirty="0"/>
              <a:t> Computer Science, Mathematics</a:t>
            </a:r>
          </a:p>
          <a:p>
            <a:pPr lvl="1" algn="just" fontAlgn="base">
              <a:lnSpc>
                <a:spcPct val="120000"/>
              </a:lnSpc>
              <a:buFontTx/>
              <a:buChar char="-"/>
            </a:pPr>
            <a:r>
              <a:rPr lang="en-US" sz="2800" dirty="0"/>
              <a:t>Defense, Weapons</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Who is using?</a:t>
            </a:r>
          </a:p>
        </p:txBody>
      </p:sp>
      <p:pic>
        <p:nvPicPr>
          <p:cNvPr id="2" name="Picture 1"/>
          <p:cNvPicPr>
            <a:picLocks noChangeAspect="1"/>
          </p:cNvPicPr>
          <p:nvPr/>
        </p:nvPicPr>
        <p:blipFill>
          <a:blip r:embed="rId2"/>
          <a:stretch>
            <a:fillRect/>
          </a:stretch>
        </p:blipFill>
        <p:spPr>
          <a:xfrm>
            <a:off x="4283664" y="3733800"/>
            <a:ext cx="6524625" cy="3124200"/>
          </a:xfrm>
          <a:prstGeom prst="rect">
            <a:avLst/>
          </a:prstGeom>
        </p:spPr>
      </p:pic>
    </p:spTree>
    <p:extLst>
      <p:ext uri="{BB962C8B-B14F-4D97-AF65-F5344CB8AC3E}">
        <p14:creationId xmlns:p14="http://schemas.microsoft.com/office/powerpoint/2010/main" val="607896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Industrial and Commercial</a:t>
            </a:r>
          </a:p>
          <a:p>
            <a:pPr lvl="1" algn="just" fontAlgn="base">
              <a:lnSpc>
                <a:spcPct val="120000"/>
              </a:lnSpc>
              <a:buFontTx/>
              <a:buChar char="-"/>
            </a:pPr>
            <a:r>
              <a:rPr lang="en-US" sz="2800" dirty="0"/>
              <a:t>• Today, commercial applications provide an equal or greater driving force in the development of faster computers. These applications require</a:t>
            </a:r>
          </a:p>
          <a:p>
            <a:pPr lvl="1" algn="just" fontAlgn="base">
              <a:lnSpc>
                <a:spcPct val="120000"/>
              </a:lnSpc>
              <a:buFontTx/>
              <a:buChar char="-"/>
            </a:pPr>
            <a:r>
              <a:rPr lang="en-US" sz="2800" dirty="0"/>
              <a:t>the processing of large amounts of data in sophisticated ways. For example:</a:t>
            </a:r>
          </a:p>
          <a:p>
            <a:pPr lvl="1" algn="just" fontAlgn="base">
              <a:lnSpc>
                <a:spcPct val="120000"/>
              </a:lnSpc>
              <a:buFontTx/>
              <a:buChar char="-"/>
            </a:pPr>
            <a:r>
              <a:rPr lang="en-US" sz="2800" dirty="0"/>
              <a:t>"Big </a:t>
            </a:r>
            <a:r>
              <a:rPr lang="en-US" sz="2800" dirty="0" err="1"/>
              <a:t>Data",data</a:t>
            </a:r>
            <a:r>
              <a:rPr lang="en-US" sz="2800" dirty="0"/>
              <a:t> mining</a:t>
            </a:r>
          </a:p>
          <a:p>
            <a:pPr lvl="1" algn="just" fontAlgn="base">
              <a:lnSpc>
                <a:spcPct val="120000"/>
              </a:lnSpc>
              <a:buFontTx/>
              <a:buChar char="-"/>
            </a:pPr>
            <a:r>
              <a:rPr lang="en-US" sz="2800" dirty="0"/>
              <a:t>Artificial Intelligence (AI)</a:t>
            </a:r>
          </a:p>
          <a:p>
            <a:pPr lvl="1" algn="just" fontAlgn="base">
              <a:lnSpc>
                <a:spcPct val="120000"/>
              </a:lnSpc>
              <a:buFontTx/>
              <a:buChar char="-"/>
            </a:pPr>
            <a:r>
              <a:rPr lang="en-US" sz="2800" dirty="0"/>
              <a:t>Oil exploration</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Who is using?</a:t>
            </a:r>
          </a:p>
        </p:txBody>
      </p:sp>
      <p:pic>
        <p:nvPicPr>
          <p:cNvPr id="4" name="Picture 3"/>
          <p:cNvPicPr>
            <a:picLocks noChangeAspect="1"/>
          </p:cNvPicPr>
          <p:nvPr/>
        </p:nvPicPr>
        <p:blipFill>
          <a:blip r:embed="rId2"/>
          <a:stretch>
            <a:fillRect/>
          </a:stretch>
        </p:blipFill>
        <p:spPr>
          <a:xfrm>
            <a:off x="4703308" y="3451315"/>
            <a:ext cx="7157766" cy="3067050"/>
          </a:xfrm>
          <a:prstGeom prst="rect">
            <a:avLst/>
          </a:prstGeom>
        </p:spPr>
      </p:pic>
    </p:spTree>
    <p:extLst>
      <p:ext uri="{BB962C8B-B14F-4D97-AF65-F5344CB8AC3E}">
        <p14:creationId xmlns:p14="http://schemas.microsoft.com/office/powerpoint/2010/main" val="2288763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3">
              <a:lumMod val="40000"/>
              <a:lumOff val="60000"/>
            </a:schemeClr>
          </a:solidFill>
        </p:spPr>
        <p:txBody>
          <a:bodyPr>
            <a:normAutofit/>
          </a:bodyPr>
          <a:lstStyle/>
          <a:p>
            <a:r>
              <a:rPr lang="en-US" b="1" dirty="0"/>
              <a:t>Parallel Computing</a:t>
            </a:r>
          </a:p>
        </p:txBody>
      </p:sp>
      <p:sp>
        <p:nvSpPr>
          <p:cNvPr id="2" name="Content Placeholder 1">
            <a:extLst>
              <a:ext uri="{FF2B5EF4-FFF2-40B4-BE49-F238E27FC236}">
                <a16:creationId xmlns:a16="http://schemas.microsoft.com/office/drawing/2014/main" id="{B5BD4592-5BC4-2AE7-ACE0-1AD1F77818FF}"/>
              </a:ext>
            </a:extLst>
          </p:cNvPr>
          <p:cNvSpPr>
            <a:spLocks noGrp="1"/>
          </p:cNvSpPr>
          <p:nvPr>
            <p:ph sz="half" idx="1"/>
          </p:nvPr>
        </p:nvSpPr>
        <p:spPr>
          <a:xfrm>
            <a:off x="838200" y="1825625"/>
            <a:ext cx="5181600" cy="4798460"/>
          </a:xfrm>
        </p:spPr>
        <p:txBody>
          <a:bodyPr>
            <a:normAutofit fontScale="92500" lnSpcReduction="10000"/>
          </a:bodyPr>
          <a:lstStyle/>
          <a:p>
            <a:pPr algn="just"/>
            <a:r>
              <a:rPr lang="en-US" b="0" i="0" dirty="0">
                <a:solidFill>
                  <a:srgbClr val="212529"/>
                </a:solidFill>
                <a:effectLst/>
                <a:latin typeface="Open Sans" panose="020B0606030504020204" pitchFamily="34" charset="0"/>
              </a:rPr>
              <a:t>In the simplest sense, </a:t>
            </a:r>
            <a:r>
              <a:rPr lang="en-US" b="1" i="1" dirty="0">
                <a:solidFill>
                  <a:srgbClr val="212529"/>
                </a:solidFill>
                <a:effectLst/>
                <a:latin typeface="Open Sans" panose="020B0606030504020204" pitchFamily="34" charset="0"/>
              </a:rPr>
              <a:t>parallel computing</a:t>
            </a:r>
            <a:r>
              <a:rPr lang="en-US" b="0" i="0" dirty="0">
                <a:solidFill>
                  <a:srgbClr val="212529"/>
                </a:solidFill>
                <a:effectLst/>
                <a:latin typeface="Open Sans" panose="020B0606030504020204" pitchFamily="34" charset="0"/>
              </a:rPr>
              <a:t> is the simultaneous use of multiple compute resources to solve a computational problem:</a:t>
            </a:r>
          </a:p>
          <a:p>
            <a:pPr algn="just">
              <a:buFont typeface="Arial" panose="020B0604020202020204" pitchFamily="34" charset="0"/>
              <a:buChar char="•"/>
            </a:pPr>
            <a:r>
              <a:rPr lang="en-US" b="0" i="0" dirty="0">
                <a:solidFill>
                  <a:srgbClr val="212529"/>
                </a:solidFill>
                <a:effectLst/>
                <a:latin typeface="Open Sans" panose="020B0606030504020204" pitchFamily="34" charset="0"/>
              </a:rPr>
              <a:t>A problem is broken into discrete parts that can be solved concurrently</a:t>
            </a:r>
          </a:p>
          <a:p>
            <a:pPr algn="just">
              <a:buFont typeface="Arial" panose="020B0604020202020204" pitchFamily="34" charset="0"/>
              <a:buChar char="•"/>
            </a:pPr>
            <a:r>
              <a:rPr lang="en-US" b="0" i="0" dirty="0">
                <a:solidFill>
                  <a:srgbClr val="212529"/>
                </a:solidFill>
                <a:effectLst/>
                <a:latin typeface="Open Sans" panose="020B0606030504020204" pitchFamily="34" charset="0"/>
              </a:rPr>
              <a:t>Each part is further broken down to a series of instructions</a:t>
            </a:r>
          </a:p>
          <a:p>
            <a:pPr algn="just">
              <a:buFont typeface="Arial" panose="020B0604020202020204" pitchFamily="34" charset="0"/>
              <a:buChar char="•"/>
            </a:pPr>
            <a:r>
              <a:rPr lang="en-US" b="0" i="0" dirty="0">
                <a:solidFill>
                  <a:srgbClr val="212529"/>
                </a:solidFill>
                <a:effectLst/>
                <a:latin typeface="Open Sans" panose="020B0606030504020204" pitchFamily="34" charset="0"/>
              </a:rPr>
              <a:t>Instructions from each part execute simultaneously on different processors</a:t>
            </a:r>
          </a:p>
          <a:p>
            <a:pPr algn="just">
              <a:buFont typeface="Arial" panose="020B0604020202020204" pitchFamily="34" charset="0"/>
              <a:buChar char="•"/>
            </a:pPr>
            <a:r>
              <a:rPr lang="en-US" b="0" i="0" dirty="0">
                <a:solidFill>
                  <a:srgbClr val="212529"/>
                </a:solidFill>
                <a:effectLst/>
                <a:latin typeface="Open Sans" panose="020B0606030504020204" pitchFamily="34" charset="0"/>
              </a:rPr>
              <a:t>An overall control/coordination mechanism is employed</a:t>
            </a:r>
          </a:p>
          <a:p>
            <a:pPr algn="just"/>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6551428" y="2847518"/>
            <a:ext cx="5181600" cy="2754673"/>
          </a:xfrm>
          <a:prstGeom prst="rect">
            <a:avLst/>
          </a:prstGeom>
        </p:spPr>
      </p:pic>
      <p:sp>
        <p:nvSpPr>
          <p:cNvPr id="6" name="TextBox 5">
            <a:extLst>
              <a:ext uri="{FF2B5EF4-FFF2-40B4-BE49-F238E27FC236}">
                <a16:creationId xmlns:a16="http://schemas.microsoft.com/office/drawing/2014/main" id="{D8701526-F2A9-6A0C-80DD-EEF5DAD90B90}"/>
              </a:ext>
            </a:extLst>
          </p:cNvPr>
          <p:cNvSpPr txBox="1"/>
          <p:nvPr/>
        </p:nvSpPr>
        <p:spPr>
          <a:xfrm>
            <a:off x="6517758" y="2083981"/>
            <a:ext cx="5039833" cy="461665"/>
          </a:xfrm>
          <a:prstGeom prst="rect">
            <a:avLst/>
          </a:prstGeom>
          <a:noFill/>
        </p:spPr>
        <p:txBody>
          <a:bodyPr wrap="square" rtlCol="0">
            <a:spAutoFit/>
          </a:bodyPr>
          <a:lstStyle/>
          <a:p>
            <a:r>
              <a:rPr lang="en-US" sz="2400" b="0" i="1" dirty="0">
                <a:solidFill>
                  <a:srgbClr val="FF0000"/>
                </a:solidFill>
                <a:effectLst/>
                <a:latin typeface="Open Sans" panose="020B0606030504020204" pitchFamily="34" charset="0"/>
              </a:rPr>
              <a:t>Parallel computing generic example</a:t>
            </a:r>
            <a:endParaRPr lang="en-US" sz="2400" dirty="0">
              <a:solidFill>
                <a:srgbClr val="FF0000"/>
              </a:solidFill>
            </a:endParaRPr>
          </a:p>
        </p:txBody>
      </p:sp>
    </p:spTree>
    <p:extLst>
      <p:ext uri="{BB962C8B-B14F-4D97-AF65-F5344CB8AC3E}">
        <p14:creationId xmlns:p14="http://schemas.microsoft.com/office/powerpoint/2010/main" val="30187061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Industrial and Commercial</a:t>
            </a:r>
          </a:p>
          <a:p>
            <a:pPr lvl="1" algn="just" fontAlgn="base">
              <a:lnSpc>
                <a:spcPct val="120000"/>
              </a:lnSpc>
              <a:buFontTx/>
              <a:buChar char="-"/>
            </a:pPr>
            <a:r>
              <a:rPr lang="en-US" sz="2800" dirty="0"/>
              <a:t>Web search engines, web based business services</a:t>
            </a:r>
          </a:p>
          <a:p>
            <a:pPr lvl="1" algn="just" fontAlgn="base">
              <a:lnSpc>
                <a:spcPct val="120000"/>
              </a:lnSpc>
              <a:buFontTx/>
              <a:buChar char="-"/>
            </a:pPr>
            <a:r>
              <a:rPr lang="en-US" sz="2800" dirty="0"/>
              <a:t>Medical imaging and diagnosis</a:t>
            </a:r>
          </a:p>
          <a:p>
            <a:pPr lvl="1" algn="just" fontAlgn="base">
              <a:lnSpc>
                <a:spcPct val="120000"/>
              </a:lnSpc>
              <a:buFontTx/>
              <a:buChar char="-"/>
            </a:pPr>
            <a:r>
              <a:rPr lang="en-US" sz="2800" dirty="0"/>
              <a:t>Pharmaceutical design</a:t>
            </a:r>
          </a:p>
          <a:p>
            <a:pPr lvl="1" algn="just" fontAlgn="base">
              <a:lnSpc>
                <a:spcPct val="120000"/>
              </a:lnSpc>
              <a:buFontTx/>
              <a:buChar char="-"/>
            </a:pPr>
            <a:r>
              <a:rPr lang="en-US" sz="2800" dirty="0"/>
              <a:t>Financial and economic modeling</a:t>
            </a:r>
          </a:p>
          <a:p>
            <a:pPr lvl="1" algn="just" fontAlgn="base">
              <a:lnSpc>
                <a:spcPct val="120000"/>
              </a:lnSpc>
              <a:buFontTx/>
              <a:buChar char="-"/>
            </a:pPr>
            <a:r>
              <a:rPr lang="en-US" sz="2800" dirty="0"/>
              <a:t>Management of national and multi-national corporations</a:t>
            </a:r>
          </a:p>
          <a:p>
            <a:pPr lvl="1" algn="just" fontAlgn="base">
              <a:lnSpc>
                <a:spcPct val="120000"/>
              </a:lnSpc>
              <a:buFontTx/>
              <a:buChar char="-"/>
            </a:pPr>
            <a:r>
              <a:rPr lang="en-US" sz="2800" dirty="0"/>
              <a:t>Advanced graphics and virtual reality, particularly in the entertainment industry</a:t>
            </a:r>
          </a:p>
          <a:p>
            <a:pPr lvl="1" algn="just" fontAlgn="base">
              <a:lnSpc>
                <a:spcPct val="120000"/>
              </a:lnSpc>
              <a:buFontTx/>
              <a:buChar char="-"/>
            </a:pPr>
            <a:r>
              <a:rPr lang="en-US" sz="2800" dirty="0"/>
              <a:t>Networked video and multi-media technologies</a:t>
            </a:r>
          </a:p>
          <a:p>
            <a:pPr lvl="1" algn="just" fontAlgn="base">
              <a:lnSpc>
                <a:spcPct val="120000"/>
              </a:lnSpc>
              <a:buFontTx/>
              <a:buChar char="-"/>
            </a:pPr>
            <a:r>
              <a:rPr lang="en-US" sz="2800" dirty="0"/>
              <a:t>Collaborative work environments</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Who is using?</a:t>
            </a:r>
          </a:p>
        </p:txBody>
      </p:sp>
    </p:spTree>
    <p:extLst>
      <p:ext uri="{BB962C8B-B14F-4D97-AF65-F5344CB8AC3E}">
        <p14:creationId xmlns:p14="http://schemas.microsoft.com/office/powerpoint/2010/main" val="23507042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30000"/>
              </a:lnSpc>
            </a:pPr>
            <a:r>
              <a:rPr lang="en-US" sz="3200" b="1" dirty="0"/>
              <a:t>Global Applications</a:t>
            </a:r>
          </a:p>
          <a:p>
            <a:pPr lvl="1" algn="just" fontAlgn="base">
              <a:lnSpc>
                <a:spcPct val="120000"/>
              </a:lnSpc>
              <a:buFontTx/>
              <a:buChar char="-"/>
            </a:pPr>
            <a:r>
              <a:rPr lang="en-US" sz="2800" dirty="0"/>
              <a:t>Parallel computing is now being used extensively around the world, in a wide variety of applications</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Who is using?</a:t>
            </a:r>
          </a:p>
        </p:txBody>
      </p:sp>
      <p:pic>
        <p:nvPicPr>
          <p:cNvPr id="2" name="Picture 1"/>
          <p:cNvPicPr>
            <a:picLocks noChangeAspect="1"/>
          </p:cNvPicPr>
          <p:nvPr/>
        </p:nvPicPr>
        <p:blipFill>
          <a:blip r:embed="rId2"/>
          <a:stretch>
            <a:fillRect/>
          </a:stretch>
        </p:blipFill>
        <p:spPr>
          <a:xfrm>
            <a:off x="2608488" y="2521132"/>
            <a:ext cx="7880985" cy="4376058"/>
          </a:xfrm>
          <a:prstGeom prst="rect">
            <a:avLst/>
          </a:prstGeom>
        </p:spPr>
      </p:pic>
    </p:spTree>
    <p:extLst>
      <p:ext uri="{BB962C8B-B14F-4D97-AF65-F5344CB8AC3E}">
        <p14:creationId xmlns:p14="http://schemas.microsoft.com/office/powerpoint/2010/main" val="24452245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45911"/>
            <a:ext cx="11652068" cy="3347266"/>
          </a:xfrm>
        </p:spPr>
        <p:txBody>
          <a:bodyPr>
            <a:noAutofit/>
          </a:bodyPr>
          <a:lstStyle/>
          <a:p>
            <a:pPr algn="just" fontAlgn="base">
              <a:lnSpc>
                <a:spcPct val="150000"/>
              </a:lnSpc>
            </a:pPr>
            <a:r>
              <a:rPr lang="en-US" dirty="0"/>
              <a:t>It addresses such as communication and synchronization between multiple sub-tasks and processes which is difficult to achieve.</a:t>
            </a:r>
          </a:p>
          <a:p>
            <a:pPr algn="just" fontAlgn="base">
              <a:lnSpc>
                <a:spcPct val="150000"/>
              </a:lnSpc>
            </a:pPr>
            <a:r>
              <a:rPr lang="en-US" dirty="0"/>
              <a:t>The algorithms must be managed in such a way that they can be handled in a parallel mechanism.</a:t>
            </a:r>
          </a:p>
          <a:p>
            <a:pPr algn="just" fontAlgn="base">
              <a:lnSpc>
                <a:spcPct val="150000"/>
              </a:lnSpc>
            </a:pPr>
            <a:r>
              <a:rPr lang="en-US" dirty="0"/>
              <a:t>The algorithms or programs must have low coupling and high cohesion. But it’s difficult to create such programs.</a:t>
            </a:r>
          </a:p>
          <a:p>
            <a:pPr algn="just" fontAlgn="base">
              <a:lnSpc>
                <a:spcPct val="150000"/>
              </a:lnSpc>
            </a:pPr>
            <a:r>
              <a:rPr lang="en-US" dirty="0"/>
              <a:t>More technically skilled and expert programmers can code a parallelism-based program well.</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Limitations</a:t>
            </a:r>
          </a:p>
        </p:txBody>
      </p:sp>
    </p:spTree>
    <p:extLst>
      <p:ext uri="{BB962C8B-B14F-4D97-AF65-F5344CB8AC3E}">
        <p14:creationId xmlns:p14="http://schemas.microsoft.com/office/powerpoint/2010/main" val="33731417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7682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von Neumann Computer</a:t>
            </a:r>
          </a:p>
        </p:txBody>
      </p:sp>
      <p:sp>
        <p:nvSpPr>
          <p:cNvPr id="15" name="Rectangle 3"/>
          <p:cNvSpPr txBox="1">
            <a:spLocks noChangeArrowheads="1"/>
          </p:cNvSpPr>
          <p:nvPr/>
        </p:nvSpPr>
        <p:spPr>
          <a:xfrm>
            <a:off x="714102" y="1045023"/>
            <a:ext cx="11146971" cy="4480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pPr>
            <a:r>
              <a:rPr lang="en-US" altLang="en-US" dirty="0"/>
              <a:t>Model for designing and building computers, based on the following three characteristics:</a:t>
            </a:r>
          </a:p>
          <a:p>
            <a:pPr marL="990600" lvl="1" indent="-533400">
              <a:lnSpc>
                <a:spcPct val="150000"/>
              </a:lnSpc>
              <a:buFontTx/>
              <a:buAutoNum type="arabicParenR"/>
            </a:pPr>
            <a:r>
              <a:rPr lang="en-US" altLang="en-US" dirty="0"/>
              <a:t>The computer consists of four main sub-systems:</a:t>
            </a:r>
          </a:p>
          <a:p>
            <a:pPr marL="1371600" lvl="2" indent="-457200">
              <a:lnSpc>
                <a:spcPct val="150000"/>
              </a:lnSpc>
            </a:pPr>
            <a:r>
              <a:rPr lang="en-US" altLang="en-US" dirty="0"/>
              <a:t>Memory</a:t>
            </a:r>
          </a:p>
          <a:p>
            <a:pPr marL="1371600" lvl="2" indent="-457200">
              <a:lnSpc>
                <a:spcPct val="150000"/>
              </a:lnSpc>
            </a:pPr>
            <a:r>
              <a:rPr lang="en-US" altLang="en-US" dirty="0"/>
              <a:t>ALU (Arithmetic/Logic Unit)</a:t>
            </a:r>
          </a:p>
          <a:p>
            <a:pPr marL="1371600" lvl="2" indent="-457200">
              <a:lnSpc>
                <a:spcPct val="150000"/>
              </a:lnSpc>
            </a:pPr>
            <a:r>
              <a:rPr lang="en-US" altLang="en-US" dirty="0"/>
              <a:t>Control Unit</a:t>
            </a:r>
          </a:p>
          <a:p>
            <a:pPr marL="1371600" lvl="2" indent="-457200">
              <a:lnSpc>
                <a:spcPct val="150000"/>
              </a:lnSpc>
            </a:pPr>
            <a:r>
              <a:rPr lang="en-US" altLang="en-US" dirty="0" err="1"/>
              <a:t>Input/Output</a:t>
            </a:r>
            <a:r>
              <a:rPr lang="en-US" altLang="en-US" dirty="0"/>
              <a:t> System (I/O)</a:t>
            </a:r>
          </a:p>
          <a:p>
            <a:pPr marL="990600" lvl="1" indent="-533400">
              <a:lnSpc>
                <a:spcPct val="150000"/>
              </a:lnSpc>
              <a:buFontTx/>
              <a:buAutoNum type="arabicParenR"/>
            </a:pPr>
            <a:r>
              <a:rPr lang="en-US" altLang="en-US" dirty="0"/>
              <a:t>Program is stored in memory during execution.</a:t>
            </a:r>
          </a:p>
          <a:p>
            <a:pPr marL="990600" lvl="1" indent="-533400">
              <a:lnSpc>
                <a:spcPct val="150000"/>
              </a:lnSpc>
              <a:buFontTx/>
              <a:buAutoNum type="arabicParenR"/>
            </a:pPr>
            <a:r>
              <a:rPr lang="en-US" altLang="en-US" dirty="0"/>
              <a:t>Program instructions are executed sequentially.</a:t>
            </a:r>
          </a:p>
        </p:txBody>
      </p:sp>
    </p:spTree>
    <p:extLst>
      <p:ext uri="{BB962C8B-B14F-4D97-AF65-F5344CB8AC3E}">
        <p14:creationId xmlns:p14="http://schemas.microsoft.com/office/powerpoint/2010/main" val="11777054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von Neumann Computer</a:t>
            </a:r>
          </a:p>
        </p:txBody>
      </p:sp>
      <p:sp>
        <p:nvSpPr>
          <p:cNvPr id="4" name="Rectangle 4"/>
          <p:cNvSpPr>
            <a:spLocks noChangeArrowheads="1"/>
          </p:cNvSpPr>
          <p:nvPr/>
        </p:nvSpPr>
        <p:spPr bwMode="auto">
          <a:xfrm>
            <a:off x="2592977" y="2097088"/>
            <a:ext cx="1828800" cy="167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Arial Narrow" panose="020B0606020202030204" pitchFamily="34" charset="0"/>
              </a:rPr>
              <a:t>Memory</a:t>
            </a:r>
            <a:endParaRPr lang="en-US" altLang="en-US"/>
          </a:p>
        </p:txBody>
      </p:sp>
      <p:sp>
        <p:nvSpPr>
          <p:cNvPr id="6" name="Rectangle 5"/>
          <p:cNvSpPr>
            <a:spLocks noChangeArrowheads="1"/>
          </p:cNvSpPr>
          <p:nvPr/>
        </p:nvSpPr>
        <p:spPr bwMode="auto">
          <a:xfrm>
            <a:off x="4955177" y="2097088"/>
            <a:ext cx="2133600" cy="2743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r>
              <a:rPr lang="en-US" altLang="en-US">
                <a:latin typeface="Arial Narrow" panose="020B0606020202030204" pitchFamily="34" charset="0"/>
              </a:rPr>
              <a:t>Processor (CPU)</a:t>
            </a:r>
            <a:endParaRPr lang="en-US" altLang="en-US"/>
          </a:p>
        </p:txBody>
      </p:sp>
      <p:sp>
        <p:nvSpPr>
          <p:cNvPr id="7" name="Rectangle 6"/>
          <p:cNvSpPr>
            <a:spLocks noChangeArrowheads="1"/>
          </p:cNvSpPr>
          <p:nvPr/>
        </p:nvSpPr>
        <p:spPr bwMode="auto">
          <a:xfrm>
            <a:off x="7774577" y="2097088"/>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Arial Narrow" panose="020B0606020202030204" pitchFamily="34" charset="0"/>
              </a:rPr>
              <a:t>Input-Output</a:t>
            </a:r>
            <a:endParaRPr lang="en-US" altLang="en-US"/>
          </a:p>
        </p:txBody>
      </p:sp>
      <p:cxnSp>
        <p:nvCxnSpPr>
          <p:cNvPr id="8" name="AutoShape 9"/>
          <p:cNvCxnSpPr>
            <a:cxnSpLocks noChangeShapeType="1"/>
            <a:stCxn id="4" idx="0"/>
            <a:endCxn id="6" idx="0"/>
          </p:cNvCxnSpPr>
          <p:nvPr/>
        </p:nvCxnSpPr>
        <p:spPr bwMode="auto">
          <a:xfrm rot="5400000" flipV="1">
            <a:off x="4763883" y="840582"/>
            <a:ext cx="1587" cy="2514600"/>
          </a:xfrm>
          <a:prstGeom prst="bentConnector3">
            <a:avLst>
              <a:gd name="adj1" fmla="val -14400000"/>
            </a:avLst>
          </a:prstGeom>
          <a:noFill/>
          <a:ln w="508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0"/>
          <p:cNvCxnSpPr>
            <a:cxnSpLocks noChangeShapeType="1"/>
            <a:stCxn id="6" idx="0"/>
            <a:endCxn id="7" idx="0"/>
          </p:cNvCxnSpPr>
          <p:nvPr/>
        </p:nvCxnSpPr>
        <p:spPr bwMode="auto">
          <a:xfrm rot="5400000" flipV="1">
            <a:off x="7354683" y="764382"/>
            <a:ext cx="1587" cy="2667000"/>
          </a:xfrm>
          <a:prstGeom prst="bentConnector3">
            <a:avLst>
              <a:gd name="adj1" fmla="val -14400000"/>
            </a:avLst>
          </a:prstGeom>
          <a:noFill/>
          <a:ln w="508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11"/>
          <p:cNvSpPr>
            <a:spLocks noChangeArrowheads="1"/>
          </p:cNvSpPr>
          <p:nvPr/>
        </p:nvSpPr>
        <p:spPr bwMode="auto">
          <a:xfrm>
            <a:off x="5183777" y="2859088"/>
            <a:ext cx="1600200" cy="685800"/>
          </a:xfrm>
          <a:prstGeom prst="rect">
            <a:avLst/>
          </a:prstGeom>
          <a:solidFill>
            <a:srgbClr val="00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Arial Narrow" panose="020B0606020202030204" pitchFamily="34" charset="0"/>
              </a:rPr>
              <a:t>Control Unit</a:t>
            </a:r>
            <a:endParaRPr lang="en-US" altLang="en-US"/>
          </a:p>
        </p:txBody>
      </p:sp>
      <p:sp>
        <p:nvSpPr>
          <p:cNvPr id="11" name="Rectangle 12"/>
          <p:cNvSpPr>
            <a:spLocks noChangeArrowheads="1"/>
          </p:cNvSpPr>
          <p:nvPr/>
        </p:nvSpPr>
        <p:spPr bwMode="auto">
          <a:xfrm>
            <a:off x="5183777" y="3849688"/>
            <a:ext cx="1600200" cy="685800"/>
          </a:xfrm>
          <a:prstGeom prst="rect">
            <a:avLst/>
          </a:prstGeom>
          <a:solidFill>
            <a:srgbClr val="00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Arial Narrow" panose="020B0606020202030204" pitchFamily="34" charset="0"/>
              </a:rPr>
              <a:t>ALU</a:t>
            </a:r>
            <a:endParaRPr lang="en-US" altLang="en-US"/>
          </a:p>
        </p:txBody>
      </p:sp>
      <p:grpSp>
        <p:nvGrpSpPr>
          <p:cNvPr id="12" name="Group 28"/>
          <p:cNvGrpSpPr>
            <a:grpSpLocks/>
          </p:cNvGrpSpPr>
          <p:nvPr/>
        </p:nvGrpSpPr>
        <p:grpSpPr bwMode="auto">
          <a:xfrm>
            <a:off x="1983377" y="2971801"/>
            <a:ext cx="2190750" cy="1741488"/>
            <a:chOff x="336" y="1872"/>
            <a:chExt cx="1380" cy="1097"/>
          </a:xfrm>
        </p:grpSpPr>
        <p:sp>
          <p:nvSpPr>
            <p:cNvPr id="13" name="Text Box 16"/>
            <p:cNvSpPr txBox="1">
              <a:spLocks noChangeArrowheads="1"/>
            </p:cNvSpPr>
            <p:nvPr/>
          </p:nvSpPr>
          <p:spPr bwMode="auto">
            <a:xfrm>
              <a:off x="336" y="2736"/>
              <a:ext cx="13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000000"/>
                    </a:outerShdw>
                  </a:effectLst>
                  <a:latin typeface="Arial Narrow" panose="020B0606020202030204" pitchFamily="34" charset="0"/>
                </a:rPr>
                <a:t>Store data and program</a:t>
              </a:r>
            </a:p>
          </p:txBody>
        </p:sp>
        <p:cxnSp>
          <p:nvCxnSpPr>
            <p:cNvPr id="14" name="AutoShape 17"/>
            <p:cNvCxnSpPr>
              <a:cxnSpLocks noChangeShapeType="1"/>
            </p:cNvCxnSpPr>
            <p:nvPr/>
          </p:nvCxnSpPr>
          <p:spPr bwMode="auto">
            <a:xfrm rot="10800000" flipH="1">
              <a:off x="384" y="1872"/>
              <a:ext cx="384" cy="1031"/>
            </a:xfrm>
            <a:prstGeom prst="bentConnector3">
              <a:avLst>
                <a:gd name="adj1" fmla="val -37500"/>
              </a:avLst>
            </a:prstGeom>
            <a:noFill/>
            <a:ln w="38100">
              <a:solidFill>
                <a:srgbClr val="FF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Group 29"/>
          <p:cNvGrpSpPr>
            <a:grpSpLocks/>
          </p:cNvGrpSpPr>
          <p:nvPr/>
        </p:nvGrpSpPr>
        <p:grpSpPr bwMode="auto">
          <a:xfrm>
            <a:off x="2364377" y="3201989"/>
            <a:ext cx="2819401" cy="2273300"/>
            <a:chOff x="576" y="2017"/>
            <a:chExt cx="1776" cy="1432"/>
          </a:xfrm>
        </p:grpSpPr>
        <p:sp>
          <p:nvSpPr>
            <p:cNvPr id="17" name="Text Box 20"/>
            <p:cNvSpPr txBox="1">
              <a:spLocks noChangeArrowheads="1"/>
            </p:cNvSpPr>
            <p:nvPr/>
          </p:nvSpPr>
          <p:spPr bwMode="auto">
            <a:xfrm>
              <a:off x="576" y="3216"/>
              <a:ext cx="10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000000"/>
                    </a:outerShdw>
                  </a:effectLst>
                  <a:latin typeface="Arial Narrow" panose="020B0606020202030204" pitchFamily="34" charset="0"/>
                </a:rPr>
                <a:t>Execute program</a:t>
              </a:r>
            </a:p>
          </p:txBody>
        </p:sp>
        <p:cxnSp>
          <p:nvCxnSpPr>
            <p:cNvPr id="18" name="AutoShape 24"/>
            <p:cNvCxnSpPr>
              <a:cxnSpLocks noChangeShapeType="1"/>
              <a:stCxn id="17" idx="3"/>
              <a:endCxn id="10" idx="1"/>
            </p:cNvCxnSpPr>
            <p:nvPr/>
          </p:nvCxnSpPr>
          <p:spPr bwMode="auto">
            <a:xfrm flipV="1">
              <a:off x="1602" y="2017"/>
              <a:ext cx="750" cy="1316"/>
            </a:xfrm>
            <a:prstGeom prst="bentConnector3">
              <a:avLst>
                <a:gd name="adj1" fmla="val 50000"/>
              </a:avLst>
            </a:prstGeom>
            <a:noFill/>
            <a:ln w="38100">
              <a:solidFill>
                <a:srgbClr val="FF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oup 30"/>
          <p:cNvGrpSpPr>
            <a:grpSpLocks/>
          </p:cNvGrpSpPr>
          <p:nvPr/>
        </p:nvGrpSpPr>
        <p:grpSpPr bwMode="auto">
          <a:xfrm>
            <a:off x="3583577" y="4192589"/>
            <a:ext cx="3200400" cy="2168525"/>
            <a:chOff x="1344" y="2641"/>
            <a:chExt cx="2016" cy="1366"/>
          </a:xfrm>
        </p:grpSpPr>
        <p:sp>
          <p:nvSpPr>
            <p:cNvPr id="20" name="Text Box 21"/>
            <p:cNvSpPr txBox="1">
              <a:spLocks noChangeArrowheads="1"/>
            </p:cNvSpPr>
            <p:nvPr/>
          </p:nvSpPr>
          <p:spPr bwMode="auto">
            <a:xfrm>
              <a:off x="1344" y="3600"/>
              <a:ext cx="169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000000"/>
                    </a:outerShdw>
                  </a:effectLst>
                  <a:latin typeface="Arial Narrow" panose="020B0606020202030204" pitchFamily="34" charset="0"/>
                </a:rPr>
                <a:t>Do arithmetic/logic operations</a:t>
              </a:r>
              <a:br>
                <a:rPr lang="en-US" altLang="en-US">
                  <a:effectLst>
                    <a:outerShdw blurRad="38100" dist="38100" dir="2700000" algn="tl">
                      <a:srgbClr val="000000"/>
                    </a:outerShdw>
                  </a:effectLst>
                  <a:latin typeface="Arial Narrow" panose="020B0606020202030204" pitchFamily="34" charset="0"/>
                </a:rPr>
              </a:br>
              <a:r>
                <a:rPr lang="en-US" altLang="en-US">
                  <a:effectLst>
                    <a:outerShdw blurRad="38100" dist="38100" dir="2700000" algn="tl">
                      <a:srgbClr val="000000"/>
                    </a:outerShdw>
                  </a:effectLst>
                  <a:latin typeface="Arial Narrow" panose="020B0606020202030204" pitchFamily="34" charset="0"/>
                </a:rPr>
                <a:t>requested by program</a:t>
              </a:r>
            </a:p>
          </p:txBody>
        </p:sp>
        <p:cxnSp>
          <p:nvCxnSpPr>
            <p:cNvPr id="21" name="AutoShape 25"/>
            <p:cNvCxnSpPr>
              <a:cxnSpLocks noChangeShapeType="1"/>
              <a:stCxn id="20" idx="3"/>
              <a:endCxn id="11" idx="3"/>
            </p:cNvCxnSpPr>
            <p:nvPr/>
          </p:nvCxnSpPr>
          <p:spPr bwMode="auto">
            <a:xfrm flipV="1">
              <a:off x="3034" y="2641"/>
              <a:ext cx="326" cy="1163"/>
            </a:xfrm>
            <a:prstGeom prst="bentConnector3">
              <a:avLst>
                <a:gd name="adj1" fmla="val 144172"/>
              </a:avLst>
            </a:prstGeom>
            <a:noFill/>
            <a:ln w="38100">
              <a:solidFill>
                <a:srgbClr val="FF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 name="Group 31"/>
          <p:cNvGrpSpPr>
            <a:grpSpLocks/>
          </p:cNvGrpSpPr>
          <p:nvPr/>
        </p:nvGrpSpPr>
        <p:grpSpPr bwMode="auto">
          <a:xfrm>
            <a:off x="7622177" y="2897188"/>
            <a:ext cx="2438400" cy="3048000"/>
            <a:chOff x="3888" y="1825"/>
            <a:chExt cx="1536" cy="1920"/>
          </a:xfrm>
        </p:grpSpPr>
        <p:sp>
          <p:nvSpPr>
            <p:cNvPr id="23" name="Text Box 23"/>
            <p:cNvSpPr txBox="1">
              <a:spLocks noChangeArrowheads="1"/>
            </p:cNvSpPr>
            <p:nvPr/>
          </p:nvSpPr>
          <p:spPr bwMode="auto">
            <a:xfrm>
              <a:off x="3888" y="2640"/>
              <a:ext cx="1536" cy="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effectLst>
                    <a:outerShdw blurRad="38100" dist="38100" dir="2700000" algn="tl">
                      <a:srgbClr val="000000"/>
                    </a:outerShdw>
                  </a:effectLst>
                  <a:latin typeface="Arial Narrow" panose="020B0606020202030204" pitchFamily="34" charset="0"/>
                </a:rPr>
                <a:t>Communicate with</a:t>
              </a:r>
            </a:p>
            <a:p>
              <a:r>
                <a:rPr lang="en-US" altLang="en-US">
                  <a:effectLst>
                    <a:outerShdw blurRad="38100" dist="38100" dir="2700000" algn="tl">
                      <a:srgbClr val="000000"/>
                    </a:outerShdw>
                  </a:effectLst>
                  <a:latin typeface="Arial Narrow" panose="020B0606020202030204" pitchFamily="34" charset="0"/>
                </a:rPr>
                <a:t>"outside world", e.g. </a:t>
              </a:r>
            </a:p>
            <a:p>
              <a:pPr>
                <a:buFontTx/>
                <a:buChar char="•"/>
              </a:pPr>
              <a:r>
                <a:rPr lang="en-US" altLang="en-US">
                  <a:effectLst>
                    <a:outerShdw blurRad="38100" dist="38100" dir="2700000" algn="tl">
                      <a:srgbClr val="000000"/>
                    </a:outerShdw>
                  </a:effectLst>
                  <a:latin typeface="Arial Narrow" panose="020B0606020202030204" pitchFamily="34" charset="0"/>
                </a:rPr>
                <a:t> Screen</a:t>
              </a:r>
            </a:p>
            <a:p>
              <a:pPr>
                <a:buFontTx/>
                <a:buChar char="•"/>
              </a:pPr>
              <a:r>
                <a:rPr lang="en-US" altLang="en-US">
                  <a:effectLst>
                    <a:outerShdw blurRad="38100" dist="38100" dir="2700000" algn="tl">
                      <a:srgbClr val="000000"/>
                    </a:outerShdw>
                  </a:effectLst>
                  <a:latin typeface="Arial Narrow" panose="020B0606020202030204" pitchFamily="34" charset="0"/>
                </a:rPr>
                <a:t> Keyboard</a:t>
              </a:r>
            </a:p>
            <a:p>
              <a:pPr>
                <a:buFontTx/>
                <a:buChar char="•"/>
              </a:pPr>
              <a:r>
                <a:rPr lang="en-US" altLang="en-US">
                  <a:effectLst>
                    <a:outerShdw blurRad="38100" dist="38100" dir="2700000" algn="tl">
                      <a:srgbClr val="000000"/>
                    </a:outerShdw>
                  </a:effectLst>
                  <a:latin typeface="Arial Narrow" panose="020B0606020202030204" pitchFamily="34" charset="0"/>
                </a:rPr>
                <a:t> Storage devices </a:t>
              </a:r>
            </a:p>
            <a:p>
              <a:pPr>
                <a:buFontTx/>
                <a:buChar char="•"/>
              </a:pPr>
              <a:r>
                <a:rPr lang="en-US" altLang="en-US">
                  <a:effectLst>
                    <a:outerShdw blurRad="38100" dist="38100" dir="2700000" algn="tl">
                      <a:srgbClr val="000000"/>
                    </a:outerShdw>
                  </a:effectLst>
                  <a:latin typeface="Arial Narrow" panose="020B0606020202030204" pitchFamily="34" charset="0"/>
                </a:rPr>
                <a:t> ...</a:t>
              </a:r>
            </a:p>
          </p:txBody>
        </p:sp>
        <p:cxnSp>
          <p:nvCxnSpPr>
            <p:cNvPr id="24" name="AutoShape 26"/>
            <p:cNvCxnSpPr>
              <a:cxnSpLocks noChangeShapeType="1"/>
              <a:stCxn id="23" idx="0"/>
              <a:endCxn id="7" idx="3"/>
            </p:cNvCxnSpPr>
            <p:nvPr/>
          </p:nvCxnSpPr>
          <p:spPr bwMode="auto">
            <a:xfrm rot="5400000" flipH="1" flipV="1">
              <a:off x="4489" y="1993"/>
              <a:ext cx="815" cy="480"/>
            </a:xfrm>
            <a:prstGeom prst="bentConnector4">
              <a:avLst>
                <a:gd name="adj1" fmla="val 19080"/>
                <a:gd name="adj2" fmla="val 130000"/>
              </a:avLst>
            </a:prstGeom>
            <a:noFill/>
            <a:ln w="38100">
              <a:solidFill>
                <a:srgbClr val="FF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7"/>
          <p:cNvSpPr txBox="1">
            <a:spLocks noChangeArrowheads="1"/>
          </p:cNvSpPr>
          <p:nvPr/>
        </p:nvSpPr>
        <p:spPr bwMode="auto">
          <a:xfrm>
            <a:off x="7834902" y="1371600"/>
            <a:ext cx="5116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Arial Narrow" panose="020B0606020202030204" pitchFamily="34" charset="0"/>
              </a:rPr>
              <a:t>Bus</a:t>
            </a:r>
          </a:p>
        </p:txBody>
      </p:sp>
    </p:spTree>
    <p:extLst>
      <p:ext uri="{BB962C8B-B14F-4D97-AF65-F5344CB8AC3E}">
        <p14:creationId xmlns:p14="http://schemas.microsoft.com/office/powerpoint/2010/main" val="392102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von Neumann Computer</a:t>
            </a:r>
          </a:p>
        </p:txBody>
      </p:sp>
      <p:sp>
        <p:nvSpPr>
          <p:cNvPr id="15" name="Rectangle 3"/>
          <p:cNvSpPr txBox="1">
            <a:spLocks noChangeArrowheads="1"/>
          </p:cNvSpPr>
          <p:nvPr/>
        </p:nvSpPr>
        <p:spPr>
          <a:xfrm>
            <a:off x="714103" y="1045024"/>
            <a:ext cx="9840686" cy="11430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3200" dirty="0"/>
              <a:t>All computers more or less based on the same basic design, the Von Neumann Architecture!</a:t>
            </a:r>
          </a:p>
        </p:txBody>
      </p:sp>
      <p:pic>
        <p:nvPicPr>
          <p:cNvPr id="16" name="Picture 4" descr="D:\docs\UA-AI\CMPT101\ch5\visor.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8890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D:\docs\UA-AI\CMPT101\ch5\pdp7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648200"/>
            <a:ext cx="2590800" cy="17208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D:\docs\UA-AI\CMPT101\ch5\so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581400"/>
            <a:ext cx="1371600" cy="1108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docs\UA-AI\CMPT101\ch5\workstation.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191000"/>
            <a:ext cx="2133600" cy="150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6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Personnel Computer</a:t>
            </a:r>
          </a:p>
        </p:txBody>
      </p:sp>
      <p:pic>
        <p:nvPicPr>
          <p:cNvPr id="2" name="Picture 1"/>
          <p:cNvPicPr>
            <a:picLocks noChangeAspect="1"/>
          </p:cNvPicPr>
          <p:nvPr/>
        </p:nvPicPr>
        <p:blipFill>
          <a:blip r:embed="rId2"/>
          <a:stretch>
            <a:fillRect/>
          </a:stretch>
        </p:blipFill>
        <p:spPr>
          <a:xfrm>
            <a:off x="3624262" y="1171575"/>
            <a:ext cx="4943475" cy="4514850"/>
          </a:xfrm>
          <a:prstGeom prst="rect">
            <a:avLst/>
          </a:prstGeom>
        </p:spPr>
      </p:pic>
    </p:spTree>
    <p:extLst>
      <p:ext uri="{BB962C8B-B14F-4D97-AF65-F5344CB8AC3E}">
        <p14:creationId xmlns:p14="http://schemas.microsoft.com/office/powerpoint/2010/main" val="36830469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dirty="0"/>
              <a:t>Fundamental limits on single processor speed </a:t>
            </a:r>
          </a:p>
          <a:p>
            <a:pPr algn="just" fontAlgn="base">
              <a:lnSpc>
                <a:spcPct val="130000"/>
              </a:lnSpc>
            </a:pPr>
            <a:r>
              <a:rPr lang="en-US" sz="3200" dirty="0"/>
              <a:t>Heat dissipation from CPU chips</a:t>
            </a:r>
          </a:p>
          <a:p>
            <a:pPr algn="just" fontAlgn="base">
              <a:lnSpc>
                <a:spcPct val="130000"/>
              </a:lnSpc>
            </a:pPr>
            <a:r>
              <a:rPr lang="en-US" sz="3200" dirty="0"/>
              <a:t>Disparity between CPU &amp; memory speeds </a:t>
            </a:r>
          </a:p>
          <a:p>
            <a:pPr algn="just" fontAlgn="base">
              <a:lnSpc>
                <a:spcPct val="130000"/>
              </a:lnSpc>
            </a:pPr>
            <a:r>
              <a:rPr lang="en-US" sz="3200" dirty="0"/>
              <a:t>Distributed data communications </a:t>
            </a:r>
          </a:p>
          <a:p>
            <a:pPr algn="just" fontAlgn="base">
              <a:lnSpc>
                <a:spcPct val="130000"/>
              </a:lnSpc>
            </a:pPr>
            <a:r>
              <a:rPr lang="en-US" sz="3200" dirty="0"/>
              <a:t>Need for very large scale computing platforms</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Motivations for Parallel Computing </a:t>
            </a:r>
          </a:p>
        </p:txBody>
      </p:sp>
    </p:spTree>
    <p:extLst>
      <p:ext uri="{BB962C8B-B14F-4D97-AF65-F5344CB8AC3E}">
        <p14:creationId xmlns:p14="http://schemas.microsoft.com/office/powerpoint/2010/main" val="1460381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dirty="0"/>
              <a:t>Fundamental limits – Cycle Speed</a:t>
            </a:r>
          </a:p>
          <a:p>
            <a:pPr marL="457200" lvl="1" indent="0" algn="just" fontAlgn="base">
              <a:lnSpc>
                <a:spcPct val="130000"/>
              </a:lnSpc>
              <a:buNone/>
            </a:pPr>
            <a:r>
              <a:rPr lang="en-US" sz="2800" dirty="0"/>
              <a:t> - Intel 8080 		2MHz 	1974 </a:t>
            </a:r>
          </a:p>
          <a:p>
            <a:pPr lvl="1" algn="just" fontAlgn="base">
              <a:lnSpc>
                <a:spcPct val="130000"/>
              </a:lnSpc>
              <a:buFontTx/>
              <a:buChar char="-"/>
            </a:pPr>
            <a:r>
              <a:rPr lang="en-US" sz="2800" dirty="0"/>
              <a:t>ARM 2 			8MHz 	1986 </a:t>
            </a:r>
          </a:p>
          <a:p>
            <a:pPr lvl="1" algn="just" fontAlgn="base">
              <a:lnSpc>
                <a:spcPct val="130000"/>
              </a:lnSpc>
              <a:buFontTx/>
              <a:buChar char="-"/>
            </a:pPr>
            <a:r>
              <a:rPr lang="en-US" sz="2800" dirty="0"/>
              <a:t>Intel Pentium Pro 	200MHz 	1996 </a:t>
            </a:r>
          </a:p>
          <a:p>
            <a:pPr lvl="1" algn="just" fontAlgn="base">
              <a:lnSpc>
                <a:spcPct val="130000"/>
              </a:lnSpc>
              <a:buFontTx/>
              <a:buChar char="-"/>
            </a:pPr>
            <a:r>
              <a:rPr lang="en-US" sz="2800" dirty="0"/>
              <a:t>AMD Athlon 		1.2GHz 	2000 </a:t>
            </a:r>
          </a:p>
          <a:p>
            <a:pPr lvl="1" algn="just" fontAlgn="base">
              <a:lnSpc>
                <a:spcPct val="130000"/>
              </a:lnSpc>
              <a:buFontTx/>
              <a:buChar char="-"/>
            </a:pPr>
            <a:r>
              <a:rPr lang="en-US" sz="2800" dirty="0"/>
              <a:t>Intel QX6700 		2.66GHz 	2006 </a:t>
            </a:r>
          </a:p>
          <a:p>
            <a:pPr lvl="1" algn="just" fontAlgn="base">
              <a:lnSpc>
                <a:spcPct val="130000"/>
              </a:lnSpc>
              <a:buFontTx/>
              <a:buChar char="-"/>
            </a:pPr>
            <a:r>
              <a:rPr lang="en-US" sz="2800" dirty="0"/>
              <a:t>Intel Core i7 3770k 	3.9GHz 	2013 </a:t>
            </a:r>
          </a:p>
          <a:p>
            <a:pPr lvl="1" algn="just" fontAlgn="base">
              <a:lnSpc>
                <a:spcPct val="130000"/>
              </a:lnSpc>
              <a:buFontTx/>
              <a:buChar char="-"/>
            </a:pPr>
            <a:r>
              <a:rPr lang="en-US" sz="2800" dirty="0"/>
              <a:t>Speed of light: 	30cm 		in 1ns</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Motivations for Parallel Computing </a:t>
            </a:r>
          </a:p>
        </p:txBody>
      </p:sp>
    </p:spTree>
    <p:extLst>
      <p:ext uri="{BB962C8B-B14F-4D97-AF65-F5344CB8AC3E}">
        <p14:creationId xmlns:p14="http://schemas.microsoft.com/office/powerpoint/2010/main" val="4214735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1318438" y="1663540"/>
            <a:ext cx="8996211" cy="5015971"/>
          </a:xfrm>
          <a:prstGeom prst="rect">
            <a:avLst/>
          </a:prstGeom>
        </p:spPr>
      </p:pic>
      <p:sp>
        <p:nvSpPr>
          <p:cNvPr id="3" name="TextBox 2">
            <a:extLst>
              <a:ext uri="{FF2B5EF4-FFF2-40B4-BE49-F238E27FC236}">
                <a16:creationId xmlns:a16="http://schemas.microsoft.com/office/drawing/2014/main" id="{7FAD05CB-9409-B713-B7E4-902601926A1E}"/>
              </a:ext>
            </a:extLst>
          </p:cNvPr>
          <p:cNvSpPr txBox="1"/>
          <p:nvPr/>
        </p:nvSpPr>
        <p:spPr>
          <a:xfrm>
            <a:off x="1318438" y="1125728"/>
            <a:ext cx="7081283" cy="461665"/>
          </a:xfrm>
          <a:prstGeom prst="rect">
            <a:avLst/>
          </a:prstGeom>
          <a:noFill/>
        </p:spPr>
        <p:txBody>
          <a:bodyPr wrap="square" rtlCol="0">
            <a:spAutoFit/>
          </a:bodyPr>
          <a:lstStyle/>
          <a:p>
            <a:r>
              <a:rPr lang="en-US" sz="2400" b="0" i="1" dirty="0">
                <a:solidFill>
                  <a:srgbClr val="FF0000"/>
                </a:solidFill>
                <a:effectLst/>
                <a:latin typeface="Open Sans" panose="020B0606030504020204" pitchFamily="34" charset="0"/>
              </a:rPr>
              <a:t>Parallel computing example of processing payroll</a:t>
            </a:r>
            <a:endParaRPr lang="en-US" sz="2400" dirty="0">
              <a:solidFill>
                <a:srgbClr val="FF0000"/>
              </a:solidFill>
            </a:endParaRPr>
          </a:p>
        </p:txBody>
      </p:sp>
    </p:spTree>
    <p:extLst>
      <p:ext uri="{BB962C8B-B14F-4D97-AF65-F5344CB8AC3E}">
        <p14:creationId xmlns:p14="http://schemas.microsoft.com/office/powerpoint/2010/main" val="38662921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dirty="0"/>
              <a:t>Moore’s observation in 1965: the number of transistors per square inch on integrated circuits had doubled every year since the integrated circuit was invented </a:t>
            </a:r>
          </a:p>
          <a:p>
            <a:pPr algn="just" fontAlgn="base">
              <a:lnSpc>
                <a:spcPct val="130000"/>
              </a:lnSpc>
            </a:pPr>
            <a:r>
              <a:rPr lang="en-US" sz="3200" dirty="0"/>
              <a:t>Moore’s revised observation in 1975: the pace was slowed down a bit, but data density had doubled approximately every 18 months </a:t>
            </a:r>
          </a:p>
          <a:p>
            <a:pPr algn="just" fontAlgn="base">
              <a:lnSpc>
                <a:spcPct val="130000"/>
              </a:lnSpc>
            </a:pPr>
            <a:r>
              <a:rPr lang="en-US" sz="3200" dirty="0"/>
              <a:t>How about the future? (price of computing power falls by a half every 18 months?)</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Moore’s Law</a:t>
            </a:r>
            <a:endParaRPr lang="en-US" b="1" dirty="0"/>
          </a:p>
        </p:txBody>
      </p:sp>
    </p:spTree>
    <p:extLst>
      <p:ext uri="{BB962C8B-B14F-4D97-AF65-F5344CB8AC3E}">
        <p14:creationId xmlns:p14="http://schemas.microsoft.com/office/powerpoint/2010/main" val="4337442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Moore’s Law – Held for Now</a:t>
            </a:r>
            <a:endParaRPr lang="en-US" b="1" dirty="0"/>
          </a:p>
        </p:txBody>
      </p:sp>
      <p:pic>
        <p:nvPicPr>
          <p:cNvPr id="2" name="Picture 1"/>
          <p:cNvPicPr>
            <a:picLocks noChangeAspect="1"/>
          </p:cNvPicPr>
          <p:nvPr/>
        </p:nvPicPr>
        <p:blipFill>
          <a:blip r:embed="rId2"/>
          <a:stretch>
            <a:fillRect/>
          </a:stretch>
        </p:blipFill>
        <p:spPr>
          <a:xfrm>
            <a:off x="1854926" y="1471612"/>
            <a:ext cx="7837714" cy="4680994"/>
          </a:xfrm>
          <a:prstGeom prst="rect">
            <a:avLst/>
          </a:prstGeom>
        </p:spPr>
      </p:pic>
    </p:spTree>
    <p:extLst>
      <p:ext uri="{BB962C8B-B14F-4D97-AF65-F5344CB8AC3E}">
        <p14:creationId xmlns:p14="http://schemas.microsoft.com/office/powerpoint/2010/main" val="190728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Too many transistors in a given chip die area </a:t>
            </a:r>
          </a:p>
          <a:p>
            <a:pPr algn="just" fontAlgn="base">
              <a:lnSpc>
                <a:spcPct val="130000"/>
              </a:lnSpc>
            </a:pPr>
            <a:r>
              <a:rPr lang="en-US" dirty="0"/>
              <a:t>Tremendous increase in power density </a:t>
            </a:r>
          </a:p>
          <a:p>
            <a:pPr algn="just" fontAlgn="base">
              <a:lnSpc>
                <a:spcPct val="130000"/>
              </a:lnSpc>
            </a:pPr>
            <a:r>
              <a:rPr lang="en-US" dirty="0"/>
              <a:t>Increased chip temperature </a:t>
            </a:r>
          </a:p>
          <a:p>
            <a:pPr algn="just" fontAlgn="base">
              <a:lnSpc>
                <a:spcPct val="130000"/>
              </a:lnSpc>
            </a:pPr>
            <a:r>
              <a:rPr lang="en-US" dirty="0"/>
              <a:t>High temperature slows down the transistor switching rate and the overall speed of the computer </a:t>
            </a:r>
          </a:p>
          <a:p>
            <a:pPr algn="just" fontAlgn="base">
              <a:lnSpc>
                <a:spcPct val="130000"/>
              </a:lnSpc>
            </a:pPr>
            <a:r>
              <a:rPr lang="en-US" dirty="0"/>
              <a:t>Chip may melt down if not cooled properly  Efficient cooling systems are expensive</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Power Wall Effect in Computer Architecture</a:t>
            </a:r>
            <a:endParaRPr lang="en-US" b="1" dirty="0"/>
          </a:p>
        </p:txBody>
      </p:sp>
    </p:spTree>
    <p:extLst>
      <p:ext uri="{BB962C8B-B14F-4D97-AF65-F5344CB8AC3E}">
        <p14:creationId xmlns:p14="http://schemas.microsoft.com/office/powerpoint/2010/main" val="29952649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Some people suggest to put computer chips in liquid nitrogen to cool them</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Cooling Computer Chips</a:t>
            </a:r>
            <a:endParaRPr lang="en-US" b="1" dirty="0"/>
          </a:p>
        </p:txBody>
      </p:sp>
      <p:pic>
        <p:nvPicPr>
          <p:cNvPr id="2" name="Picture 1"/>
          <p:cNvPicPr>
            <a:picLocks noChangeAspect="1"/>
          </p:cNvPicPr>
          <p:nvPr/>
        </p:nvPicPr>
        <p:blipFill>
          <a:blip r:embed="rId2"/>
          <a:stretch>
            <a:fillRect/>
          </a:stretch>
        </p:blipFill>
        <p:spPr>
          <a:xfrm>
            <a:off x="2974249" y="2664686"/>
            <a:ext cx="5276850" cy="3305175"/>
          </a:xfrm>
          <a:prstGeom prst="rect">
            <a:avLst/>
          </a:prstGeom>
        </p:spPr>
      </p:pic>
    </p:spTree>
    <p:extLst>
      <p:ext uri="{BB962C8B-B14F-4D97-AF65-F5344CB8AC3E}">
        <p14:creationId xmlns:p14="http://schemas.microsoft.com/office/powerpoint/2010/main" val="19201800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Use multiple inexpensive processors A processor with multiple cores</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Solutions</a:t>
            </a:r>
            <a:endParaRPr lang="en-US" b="1" dirty="0"/>
          </a:p>
        </p:txBody>
      </p:sp>
      <p:pic>
        <p:nvPicPr>
          <p:cNvPr id="4" name="Picture 3"/>
          <p:cNvPicPr>
            <a:picLocks noChangeAspect="1"/>
          </p:cNvPicPr>
          <p:nvPr/>
        </p:nvPicPr>
        <p:blipFill>
          <a:blip r:embed="rId2"/>
          <a:stretch>
            <a:fillRect/>
          </a:stretch>
        </p:blipFill>
        <p:spPr>
          <a:xfrm>
            <a:off x="1429567" y="2743063"/>
            <a:ext cx="8602708" cy="2873965"/>
          </a:xfrm>
          <a:prstGeom prst="rect">
            <a:avLst/>
          </a:prstGeom>
        </p:spPr>
      </p:pic>
    </p:spTree>
    <p:extLst>
      <p:ext uri="{BB962C8B-B14F-4D97-AF65-F5344CB8AC3E}">
        <p14:creationId xmlns:p14="http://schemas.microsoft.com/office/powerpoint/2010/main" val="22852050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A Multi-Core Processor</a:t>
            </a:r>
            <a:endParaRPr lang="en-US" b="1" dirty="0"/>
          </a:p>
        </p:txBody>
      </p:sp>
      <p:pic>
        <p:nvPicPr>
          <p:cNvPr id="2" name="Picture 1"/>
          <p:cNvPicPr>
            <a:picLocks noChangeAspect="1"/>
          </p:cNvPicPr>
          <p:nvPr/>
        </p:nvPicPr>
        <p:blipFill>
          <a:blip r:embed="rId2"/>
          <a:stretch>
            <a:fillRect/>
          </a:stretch>
        </p:blipFill>
        <p:spPr>
          <a:xfrm>
            <a:off x="2678838" y="2530655"/>
            <a:ext cx="5972175" cy="4105275"/>
          </a:xfrm>
          <a:prstGeom prst="rect">
            <a:avLst/>
          </a:prstGeom>
        </p:spPr>
      </p:pic>
    </p:spTree>
    <p:extLst>
      <p:ext uri="{BB962C8B-B14F-4D97-AF65-F5344CB8AC3E}">
        <p14:creationId xmlns:p14="http://schemas.microsoft.com/office/powerpoint/2010/main" val="20105865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In 20 years, CPU speed (clock rate) has increased by a factor of 1000 </a:t>
            </a:r>
          </a:p>
          <a:p>
            <a:pPr algn="just" fontAlgn="base">
              <a:lnSpc>
                <a:spcPct val="130000"/>
              </a:lnSpc>
            </a:pPr>
            <a:r>
              <a:rPr lang="en-US" dirty="0"/>
              <a:t>DRAM speed has increased only by a factor of smaller than 4 </a:t>
            </a:r>
          </a:p>
          <a:p>
            <a:pPr algn="just" fontAlgn="base">
              <a:lnSpc>
                <a:spcPct val="130000"/>
              </a:lnSpc>
            </a:pPr>
            <a:r>
              <a:rPr lang="en-US" dirty="0"/>
              <a:t>How to feed data faster enough to keep CPU busy? </a:t>
            </a:r>
          </a:p>
          <a:p>
            <a:pPr algn="just" fontAlgn="base">
              <a:lnSpc>
                <a:spcPct val="130000"/>
              </a:lnSpc>
            </a:pPr>
            <a:r>
              <a:rPr lang="en-US" dirty="0"/>
              <a:t> CPU speed: 1-2 ns </a:t>
            </a:r>
          </a:p>
          <a:p>
            <a:pPr algn="just" fontAlgn="base">
              <a:lnSpc>
                <a:spcPct val="130000"/>
              </a:lnSpc>
            </a:pPr>
            <a:r>
              <a:rPr lang="en-US" dirty="0"/>
              <a:t> DRAM speed: 50-60 ns </a:t>
            </a:r>
          </a:p>
          <a:p>
            <a:pPr algn="just" fontAlgn="base">
              <a:lnSpc>
                <a:spcPct val="130000"/>
              </a:lnSpc>
            </a:pPr>
            <a:r>
              <a:rPr lang="en-US" dirty="0"/>
              <a:t>Cache: 10 ns</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CPU and Memory Speed</a:t>
            </a:r>
            <a:endParaRPr lang="en-US" b="1" dirty="0"/>
          </a:p>
        </p:txBody>
      </p:sp>
    </p:spTree>
    <p:extLst>
      <p:ext uri="{BB962C8B-B14F-4D97-AF65-F5344CB8AC3E}">
        <p14:creationId xmlns:p14="http://schemas.microsoft.com/office/powerpoint/2010/main" val="27943517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Memory Access and CPU Speed</a:t>
            </a:r>
            <a:endParaRPr lang="en-US" b="1" dirty="0"/>
          </a:p>
        </p:txBody>
      </p:sp>
      <p:pic>
        <p:nvPicPr>
          <p:cNvPr id="2" name="Picture 1"/>
          <p:cNvPicPr>
            <a:picLocks noChangeAspect="1"/>
          </p:cNvPicPr>
          <p:nvPr/>
        </p:nvPicPr>
        <p:blipFill>
          <a:blip r:embed="rId2"/>
          <a:stretch>
            <a:fillRect/>
          </a:stretch>
        </p:blipFill>
        <p:spPr>
          <a:xfrm>
            <a:off x="2576512" y="1319212"/>
            <a:ext cx="7038975" cy="4219575"/>
          </a:xfrm>
          <a:prstGeom prst="rect">
            <a:avLst/>
          </a:prstGeom>
        </p:spPr>
      </p:pic>
    </p:spTree>
    <p:extLst>
      <p:ext uri="{BB962C8B-B14F-4D97-AF65-F5344CB8AC3E}">
        <p14:creationId xmlns:p14="http://schemas.microsoft.com/office/powerpoint/2010/main" val="33896273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CPU, Memory and Disk Speed</a:t>
            </a:r>
            <a:endParaRPr lang="en-US" b="1" dirty="0"/>
          </a:p>
        </p:txBody>
      </p:sp>
      <p:pic>
        <p:nvPicPr>
          <p:cNvPr id="4" name="Picture 3"/>
          <p:cNvPicPr>
            <a:picLocks noChangeAspect="1"/>
          </p:cNvPicPr>
          <p:nvPr/>
        </p:nvPicPr>
        <p:blipFill>
          <a:blip r:embed="rId2"/>
          <a:stretch>
            <a:fillRect/>
          </a:stretch>
        </p:blipFill>
        <p:spPr>
          <a:xfrm>
            <a:off x="2952750" y="1347787"/>
            <a:ext cx="6286500" cy="4162425"/>
          </a:xfrm>
          <a:prstGeom prst="rect">
            <a:avLst/>
          </a:prstGeom>
        </p:spPr>
      </p:pic>
    </p:spTree>
    <p:extLst>
      <p:ext uri="{BB962C8B-B14F-4D97-AF65-F5344CB8AC3E}">
        <p14:creationId xmlns:p14="http://schemas.microsoft.com/office/powerpoint/2010/main" val="13097842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A hierarchy of successively fast memory devices (multilevel caches) </a:t>
            </a:r>
          </a:p>
          <a:p>
            <a:pPr algn="just" fontAlgn="base">
              <a:lnSpc>
                <a:spcPct val="130000"/>
              </a:lnSpc>
            </a:pPr>
            <a:r>
              <a:rPr lang="en-US" dirty="0"/>
              <a:t>Location of data reference (code) </a:t>
            </a:r>
          </a:p>
          <a:p>
            <a:pPr algn="just" fontAlgn="base">
              <a:lnSpc>
                <a:spcPct val="130000"/>
              </a:lnSpc>
            </a:pPr>
            <a:r>
              <a:rPr lang="en-US" dirty="0"/>
              <a:t>Efficient programming can be an issue </a:t>
            </a:r>
          </a:p>
          <a:p>
            <a:pPr algn="just" fontAlgn="base">
              <a:lnSpc>
                <a:spcPct val="130000"/>
              </a:lnSpc>
            </a:pPr>
            <a:r>
              <a:rPr lang="en-US" dirty="0"/>
              <a:t>Parallel systems may provide </a:t>
            </a:r>
          </a:p>
          <a:p>
            <a:pPr marL="457200" lvl="1" indent="0" algn="just" fontAlgn="base">
              <a:lnSpc>
                <a:spcPct val="130000"/>
              </a:lnSpc>
              <a:buNone/>
            </a:pPr>
            <a:r>
              <a:rPr lang="en-US" sz="2800" dirty="0"/>
              <a:t>1.) larger aggregate cache </a:t>
            </a:r>
          </a:p>
          <a:p>
            <a:pPr marL="457200" lvl="1" indent="0" algn="just" fontAlgn="base">
              <a:lnSpc>
                <a:spcPct val="130000"/>
              </a:lnSpc>
              <a:buNone/>
            </a:pPr>
            <a:r>
              <a:rPr lang="en-US" sz="2800" dirty="0"/>
              <a:t>2.) higher aggregate bandwidth to the memory system</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dirty="0"/>
              <a:t>Possible Solutions</a:t>
            </a:r>
            <a:endParaRPr lang="en-US" b="1" dirty="0"/>
          </a:p>
        </p:txBody>
      </p:sp>
    </p:spTree>
    <p:extLst>
      <p:ext uri="{BB962C8B-B14F-4D97-AF65-F5344CB8AC3E}">
        <p14:creationId xmlns:p14="http://schemas.microsoft.com/office/powerpoint/2010/main" val="1082539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The computational problem should be able to:</a:t>
            </a:r>
          </a:p>
          <a:p>
            <a:pPr lvl="1" algn="just" fontAlgn="base">
              <a:lnSpc>
                <a:spcPct val="130000"/>
              </a:lnSpc>
            </a:pPr>
            <a:r>
              <a:rPr lang="en-US" dirty="0"/>
              <a:t>Be broken apart into discrete pieces of work that can be solved simultaneously;</a:t>
            </a:r>
          </a:p>
          <a:p>
            <a:pPr lvl="1" algn="just" fontAlgn="base">
              <a:lnSpc>
                <a:spcPct val="130000"/>
              </a:lnSpc>
            </a:pPr>
            <a:r>
              <a:rPr lang="en-US" dirty="0"/>
              <a:t>Execute multiple program instructions at any moment in time;</a:t>
            </a:r>
          </a:p>
          <a:p>
            <a:pPr lvl="1" algn="just" fontAlgn="base">
              <a:lnSpc>
                <a:spcPct val="130000"/>
              </a:lnSpc>
            </a:pPr>
            <a:r>
              <a:rPr lang="en-US" dirty="0"/>
              <a:t>Be solved in less time with multiple compute resources than with a single compute resource.</a:t>
            </a:r>
          </a:p>
          <a:p>
            <a:pPr algn="just" fontAlgn="base">
              <a:lnSpc>
                <a:spcPct val="130000"/>
              </a:lnSpc>
            </a:pPr>
            <a:r>
              <a:rPr lang="en-US" dirty="0"/>
              <a:t>The compute resources are typically:</a:t>
            </a:r>
          </a:p>
          <a:p>
            <a:pPr lvl="1" algn="just" fontAlgn="base">
              <a:lnSpc>
                <a:spcPct val="130000"/>
              </a:lnSpc>
            </a:pPr>
            <a:r>
              <a:rPr lang="en-US" dirty="0"/>
              <a:t>A single computer with multiple processors/cores</a:t>
            </a:r>
          </a:p>
          <a:p>
            <a:pPr lvl="1" algn="just" fontAlgn="base">
              <a:lnSpc>
                <a:spcPct val="130000"/>
              </a:lnSpc>
            </a:pPr>
            <a:r>
              <a:rPr lang="en-US" dirty="0"/>
              <a:t>An arbitrary number of such computers connected by a network</a:t>
            </a:r>
            <a:endParaRPr lang="en-US" sz="2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spTree>
    <p:extLst>
      <p:ext uri="{BB962C8B-B14F-4D97-AF65-F5344CB8AC3E}">
        <p14:creationId xmlns:p14="http://schemas.microsoft.com/office/powerpoint/2010/main" val="41732221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6236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885099"/>
            <a:ext cx="11652068" cy="5646327"/>
          </a:xfrm>
        </p:spPr>
        <p:txBody>
          <a:bodyPr>
            <a:noAutofit/>
          </a:bodyPr>
          <a:lstStyle/>
          <a:p>
            <a:pPr algn="just" fontAlgn="base">
              <a:lnSpc>
                <a:spcPct val="130000"/>
              </a:lnSpc>
            </a:pPr>
            <a:r>
              <a:rPr lang="en-US" b="1" dirty="0"/>
              <a:t>Concurrent</a:t>
            </a:r>
            <a:r>
              <a:rPr lang="en-US" dirty="0"/>
              <a:t> - Events or processes which seem to occur or progress at the same time.</a:t>
            </a:r>
          </a:p>
          <a:p>
            <a:pPr algn="just" fontAlgn="base">
              <a:lnSpc>
                <a:spcPct val="130000"/>
              </a:lnSpc>
            </a:pPr>
            <a:r>
              <a:rPr lang="en-US" b="1" dirty="0"/>
              <a:t>Parallel</a:t>
            </a:r>
            <a:r>
              <a:rPr lang="en-US" dirty="0"/>
              <a:t> –Events or processes which occur or progress at the same time</a:t>
            </a:r>
          </a:p>
          <a:p>
            <a:pPr algn="just" fontAlgn="base">
              <a:lnSpc>
                <a:spcPct val="130000"/>
              </a:lnSpc>
            </a:pPr>
            <a:r>
              <a:rPr lang="en-US" b="1" dirty="0"/>
              <a:t>Parallel programming</a:t>
            </a:r>
            <a:r>
              <a:rPr lang="en-US" dirty="0"/>
              <a:t> (also, unfortunately, sometimes called concurrent programming), is a computer programming technique that provides for the execution of operations concurrently, either </a:t>
            </a:r>
          </a:p>
          <a:p>
            <a:pPr marL="0" indent="0" algn="just" fontAlgn="base">
              <a:lnSpc>
                <a:spcPct val="130000"/>
              </a:lnSpc>
              <a:buNone/>
            </a:pPr>
            <a:r>
              <a:rPr lang="en-US" b="1" dirty="0"/>
              <a:t>	- within a single parallel computer  </a:t>
            </a:r>
            <a:r>
              <a:rPr lang="en-US" b="1" dirty="0">
                <a:solidFill>
                  <a:srgbClr val="FF0000"/>
                </a:solidFill>
              </a:rPr>
              <a:t>OR</a:t>
            </a:r>
            <a:r>
              <a:rPr lang="en-US" dirty="0"/>
              <a:t> </a:t>
            </a:r>
          </a:p>
          <a:p>
            <a:pPr marL="0" indent="0" algn="just" fontAlgn="base">
              <a:lnSpc>
                <a:spcPct val="130000"/>
              </a:lnSpc>
              <a:buNone/>
            </a:pPr>
            <a:r>
              <a:rPr lang="en-US" b="1" dirty="0"/>
              <a:t>	- across a number of systems. </a:t>
            </a:r>
          </a:p>
          <a:p>
            <a:pPr algn="just" fontAlgn="base">
              <a:lnSpc>
                <a:spcPct val="130000"/>
              </a:lnSpc>
            </a:pPr>
            <a:r>
              <a:rPr lang="en-US" dirty="0"/>
              <a:t>In the latter case, the term distributed computing is used. </a:t>
            </a:r>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spTree>
    <p:extLst>
      <p:ext uri="{BB962C8B-B14F-4D97-AF65-F5344CB8AC3E}">
        <p14:creationId xmlns:p14="http://schemas.microsoft.com/office/powerpoint/2010/main" val="41570213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sz="3200" b="1" dirty="0"/>
              <a:t>Coupling and Cohesion</a:t>
            </a:r>
          </a:p>
          <a:p>
            <a:pPr lvl="1" algn="just">
              <a:lnSpc>
                <a:spcPct val="150000"/>
              </a:lnSpc>
              <a:buFontTx/>
              <a:buChar char="-"/>
            </a:pPr>
            <a:r>
              <a:rPr lang="en-US" dirty="0"/>
              <a:t>In software engineering, </a:t>
            </a:r>
            <a:r>
              <a:rPr lang="en-US" b="1" u="sng" dirty="0"/>
              <a:t>coupling</a:t>
            </a:r>
            <a:r>
              <a:rPr lang="en-US" dirty="0"/>
              <a:t> is the degree of interdependence between software modules; a measure of how closely connected two routines or modules are; the strength of the relationships between modules</a:t>
            </a:r>
          </a:p>
          <a:p>
            <a:pPr lvl="1" algn="just">
              <a:lnSpc>
                <a:spcPct val="150000"/>
              </a:lnSpc>
              <a:buFontTx/>
              <a:buChar char="-"/>
            </a:pPr>
            <a:r>
              <a:rPr lang="en-US" dirty="0"/>
              <a:t>Coupling is usually contrasted with </a:t>
            </a:r>
            <a:r>
              <a:rPr lang="en-US" b="1" u="sng" dirty="0"/>
              <a:t>cohesion</a:t>
            </a:r>
            <a:r>
              <a:rPr lang="en-US" dirty="0"/>
              <a:t>. Low coupling often correlates with high cohesion, and vice versa. Low coupling is often thought to be a sign of a well-structured computer system and a good design, and when combined with high cohesion, supports the general goals of high readability and maintainability.</a:t>
            </a:r>
            <a:endParaRPr lang="en-US" sz="36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spTree>
    <p:extLst>
      <p:ext uri="{BB962C8B-B14F-4D97-AF65-F5344CB8AC3E}">
        <p14:creationId xmlns:p14="http://schemas.microsoft.com/office/powerpoint/2010/main" val="2394793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4653551"/>
          </a:xfrm>
        </p:spPr>
        <p:txBody>
          <a:bodyPr>
            <a:noAutofit/>
          </a:bodyPr>
          <a:lstStyle/>
          <a:p>
            <a:pPr algn="just" fontAlgn="base">
              <a:lnSpc>
                <a:spcPct val="130000"/>
              </a:lnSpc>
            </a:pPr>
            <a:r>
              <a:rPr lang="en-US" sz="3200" b="1" dirty="0"/>
              <a:t>FLOPS</a:t>
            </a:r>
          </a:p>
          <a:p>
            <a:pPr lvl="1" algn="just">
              <a:lnSpc>
                <a:spcPct val="100000"/>
              </a:lnSpc>
              <a:buFontTx/>
              <a:buChar char="-"/>
            </a:pPr>
            <a:r>
              <a:rPr lang="en-US" sz="2800" dirty="0"/>
              <a:t>Floating-point operations per second, or FLOPS, is the unit of measurement that calculates the performance capability of a supercomputer. </a:t>
            </a:r>
          </a:p>
          <a:p>
            <a:pPr lvl="1" algn="just">
              <a:lnSpc>
                <a:spcPct val="100000"/>
              </a:lnSpc>
              <a:buFontTx/>
              <a:buChar char="-"/>
            </a:pPr>
            <a:r>
              <a:rPr lang="en-US" sz="2800" dirty="0"/>
              <a:t>Floating-point operations can only be executed on computers with integrated floating-point registers.</a:t>
            </a:r>
          </a:p>
          <a:p>
            <a:pPr lvl="1" algn="just">
              <a:lnSpc>
                <a:spcPct val="100000"/>
              </a:lnSpc>
              <a:buFontTx/>
              <a:buChar char="-"/>
            </a:pPr>
            <a:r>
              <a:rPr lang="en-US" sz="2800" dirty="0"/>
              <a:t>The average computer’s processor performance is measured by megahertz (MHz) units to calculate its clock speed. Since supercomputers are far more capable when it comes to power performance, the method in which performance is calculated must be on a considerably larger scale</a:t>
            </a:r>
          </a:p>
          <a:p>
            <a:pPr marL="0" indent="0">
              <a:buNone/>
            </a:pPr>
            <a:r>
              <a:rPr lang="en-US" dirty="0"/>
              <a:t/>
            </a:r>
            <a:br>
              <a:rPr lang="en-US" dirty="0"/>
            </a:br>
            <a:endParaRPr lang="en-US" sz="2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spTree>
    <p:extLst>
      <p:ext uri="{BB962C8B-B14F-4D97-AF65-F5344CB8AC3E}">
        <p14:creationId xmlns:p14="http://schemas.microsoft.com/office/powerpoint/2010/main" val="36541796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4653551"/>
          </a:xfrm>
        </p:spPr>
        <p:txBody>
          <a:bodyPr>
            <a:noAutofit/>
          </a:bodyPr>
          <a:lstStyle/>
          <a:p>
            <a:pPr algn="just" fontAlgn="base">
              <a:lnSpc>
                <a:spcPct val="130000"/>
              </a:lnSpc>
            </a:pPr>
            <a:r>
              <a:rPr lang="en-US" sz="3200" b="1" dirty="0"/>
              <a:t>FLOPS</a:t>
            </a:r>
          </a:p>
          <a:p>
            <a:pPr marL="457200" lvl="1" indent="0" algn="just" fontAlgn="base">
              <a:lnSpc>
                <a:spcPct val="130000"/>
              </a:lnSpc>
              <a:buNone/>
            </a:pPr>
            <a:r>
              <a:rPr lang="en-US" sz="2800" dirty="0"/>
              <a:t>One </a:t>
            </a:r>
            <a:r>
              <a:rPr lang="en-US" sz="2800" dirty="0" err="1"/>
              <a:t>petaFLOPS</a:t>
            </a:r>
            <a:r>
              <a:rPr lang="en-US" sz="2800" dirty="0"/>
              <a:t> is equal to 1,000,000,000,000,000 (one quadrillion) FLOPS, or one thousand </a:t>
            </a:r>
            <a:r>
              <a:rPr lang="en-US" sz="2800" dirty="0" err="1"/>
              <a:t>teraFLOPS</a:t>
            </a:r>
            <a:endParaRPr lang="en-US" sz="2800" dirty="0"/>
          </a:p>
          <a:p>
            <a:pPr marL="457200" lvl="1" indent="0" algn="just" fontAlgn="base">
              <a:lnSpc>
                <a:spcPct val="130000"/>
              </a:lnSpc>
              <a:buNone/>
            </a:pPr>
            <a:endParaRPr lang="en-US" sz="2800" dirty="0"/>
          </a:p>
          <a:p>
            <a:pPr marL="457200" lvl="1" indent="0" algn="just" fontAlgn="base">
              <a:lnSpc>
                <a:spcPct val="130000"/>
              </a:lnSpc>
              <a:buNone/>
            </a:pPr>
            <a:r>
              <a:rPr lang="en-US" sz="2800" dirty="0"/>
              <a:t>One </a:t>
            </a:r>
            <a:r>
              <a:rPr lang="en-US" sz="2800" dirty="0" err="1"/>
              <a:t>teraFLOPS</a:t>
            </a:r>
            <a:r>
              <a:rPr lang="en-US" sz="2800" dirty="0"/>
              <a:t> is equal to 1,000,000,000,000 (one trillion) FLOPS.</a:t>
            </a:r>
          </a:p>
          <a:p>
            <a:pPr marL="0" indent="0">
              <a:buNone/>
            </a:pPr>
            <a:r>
              <a:rPr lang="en-US" dirty="0"/>
              <a:t/>
            </a:r>
            <a:br>
              <a:rPr lang="en-US" dirty="0"/>
            </a:br>
            <a:endParaRPr lang="en-US" sz="20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spTree>
    <p:extLst>
      <p:ext uri="{BB962C8B-B14F-4D97-AF65-F5344CB8AC3E}">
        <p14:creationId xmlns:p14="http://schemas.microsoft.com/office/powerpoint/2010/main" val="10047356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4653551"/>
          </a:xfrm>
        </p:spPr>
        <p:txBody>
          <a:bodyPr>
            <a:noAutofit/>
          </a:bodyPr>
          <a:lstStyle/>
          <a:p>
            <a:pPr algn="just" fontAlgn="base">
              <a:lnSpc>
                <a:spcPct val="130000"/>
              </a:lnSpc>
            </a:pPr>
            <a:r>
              <a:rPr lang="en-US" b="1" dirty="0" err="1"/>
              <a:t>SETI@home</a:t>
            </a:r>
            <a:endParaRPr lang="en-US" sz="3200" b="1" dirty="0"/>
          </a:p>
          <a:p>
            <a:pPr marL="457200" lvl="1" indent="0" algn="just">
              <a:lnSpc>
                <a:spcPct val="150000"/>
              </a:lnSpc>
              <a:buNone/>
            </a:pPr>
            <a:r>
              <a:rPr lang="en-US" sz="2800" dirty="0" err="1"/>
              <a:t>SETI@home</a:t>
            </a:r>
            <a:r>
              <a:rPr lang="en-US" sz="2800" dirty="0"/>
              <a:t> ("SETI at home") is a project of the Berkeley SETI Research Center to analyze radio signals, searching for signs of extraterrestrial intelligence. Until March 2020, it was run as an Internet-based public volunteer computing project that employed the BOINC software platform. It is hosted by the Space Sciences Laboratory at the University of California, Berkeley, and is one of many activities undertaken as part of the worldwide SETI effort.</a:t>
            </a:r>
          </a:p>
          <a:p>
            <a:pPr marL="457200" lvl="1" indent="0" algn="just">
              <a:lnSpc>
                <a:spcPct val="150000"/>
              </a:lnSpc>
              <a:buNone/>
            </a:pPr>
            <a:r>
              <a:rPr lang="en-US" sz="2800" dirty="0"/>
              <a:t/>
            </a:r>
            <a:br>
              <a:rPr lang="en-US" sz="2800" dirty="0"/>
            </a:br>
            <a:endParaRPr lang="en-US" sz="1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spTree>
    <p:extLst>
      <p:ext uri="{BB962C8B-B14F-4D97-AF65-F5344CB8AC3E}">
        <p14:creationId xmlns:p14="http://schemas.microsoft.com/office/powerpoint/2010/main" val="38094018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4653551"/>
          </a:xfrm>
        </p:spPr>
        <p:txBody>
          <a:bodyPr>
            <a:noAutofit/>
          </a:bodyPr>
          <a:lstStyle/>
          <a:p>
            <a:pPr algn="just" fontAlgn="base">
              <a:lnSpc>
                <a:spcPct val="130000"/>
              </a:lnSpc>
            </a:pPr>
            <a:r>
              <a:rPr lang="en-US" sz="2800" b="1" dirty="0"/>
              <a:t>Extraterrestrial intelligence</a:t>
            </a:r>
            <a:r>
              <a:rPr lang="en-US" sz="2800" dirty="0"/>
              <a:t> </a:t>
            </a:r>
            <a:endParaRPr lang="en-US" dirty="0"/>
          </a:p>
          <a:p>
            <a:pPr marL="457200" lvl="1" indent="0" algn="just" fontAlgn="base">
              <a:lnSpc>
                <a:spcPct val="130000"/>
              </a:lnSpc>
              <a:buNone/>
            </a:pPr>
            <a:r>
              <a:rPr lang="en-US" sz="2800" dirty="0"/>
              <a:t>Extraterrestrial intelligence (often abbreviated ETI) refers to hypothetical intelligent extraterrestrial life (</a:t>
            </a:r>
            <a:r>
              <a:rPr lang="en-US" sz="2800" b="1" dirty="0"/>
              <a:t>Extraterrestrial life</a:t>
            </a:r>
            <a:r>
              <a:rPr lang="en-US" sz="2800" dirty="0"/>
              <a:t> is hypothetical life that may occur outside Earth and which did not originate on Earth.)</a:t>
            </a:r>
          </a:p>
          <a:p>
            <a:pPr marL="457200" lvl="1" indent="0" algn="just">
              <a:lnSpc>
                <a:spcPct val="150000"/>
              </a:lnSpc>
              <a:buNone/>
            </a:pPr>
            <a:r>
              <a:rPr lang="en-US" sz="2800" dirty="0"/>
              <a:t/>
            </a:r>
            <a:br>
              <a:rPr lang="en-US" sz="2800" dirty="0"/>
            </a:br>
            <a:endParaRPr lang="en-US" sz="18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 – Useful Terms</a:t>
            </a:r>
          </a:p>
        </p:txBody>
      </p:sp>
      <p:pic>
        <p:nvPicPr>
          <p:cNvPr id="2" name="Picture 1"/>
          <p:cNvPicPr>
            <a:picLocks noChangeAspect="1"/>
          </p:cNvPicPr>
          <p:nvPr/>
        </p:nvPicPr>
        <p:blipFill>
          <a:blip r:embed="rId2"/>
          <a:stretch>
            <a:fillRect/>
          </a:stretch>
        </p:blipFill>
        <p:spPr>
          <a:xfrm>
            <a:off x="4884691" y="3447914"/>
            <a:ext cx="3606165" cy="3201080"/>
          </a:xfrm>
          <a:prstGeom prst="rect">
            <a:avLst/>
          </a:prstGeom>
        </p:spPr>
      </p:pic>
    </p:spTree>
    <p:extLst>
      <p:ext uri="{BB962C8B-B14F-4D97-AF65-F5344CB8AC3E}">
        <p14:creationId xmlns:p14="http://schemas.microsoft.com/office/powerpoint/2010/main" val="27721175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989603"/>
            <a:ext cx="11652068" cy="5646327"/>
          </a:xfrm>
        </p:spPr>
        <p:txBody>
          <a:bodyPr>
            <a:noAutofit/>
          </a:bodyPr>
          <a:lstStyle/>
          <a:p>
            <a:pPr algn="just" fontAlgn="base">
              <a:lnSpc>
                <a:spcPct val="130000"/>
              </a:lnSpc>
            </a:pPr>
            <a:r>
              <a:rPr lang="en-US" dirty="0"/>
              <a:t>Parallel computing also helps in faster application processing and task resolution by increasing the available computation power of systems. </a:t>
            </a:r>
          </a:p>
          <a:p>
            <a:pPr algn="just" fontAlgn="base">
              <a:lnSpc>
                <a:spcPct val="130000"/>
              </a:lnSpc>
            </a:pPr>
            <a:r>
              <a:rPr lang="en-US" dirty="0"/>
              <a:t>The parallel computing principles are used by most supercomputers employ to operate. </a:t>
            </a:r>
          </a:p>
          <a:p>
            <a:pPr algn="just" fontAlgn="base">
              <a:lnSpc>
                <a:spcPct val="130000"/>
              </a:lnSpc>
            </a:pPr>
            <a:r>
              <a:rPr lang="en-US" dirty="0"/>
              <a:t>The operational scenarios that need massive processing power or computation, generally, parallel processing is commonly used there.</a:t>
            </a:r>
            <a:endParaRPr lang="en-US" sz="3200" dirty="0"/>
          </a:p>
        </p:txBody>
      </p:sp>
      <p:sp>
        <p:nvSpPr>
          <p:cNvPr id="5" name="Title 1"/>
          <p:cNvSpPr>
            <a:spLocks noGrp="1"/>
          </p:cNvSpPr>
          <p:nvPr>
            <p:ph type="title"/>
          </p:nvPr>
        </p:nvSpPr>
        <p:spPr>
          <a:xfrm>
            <a:off x="209006" y="38550"/>
            <a:ext cx="11652068" cy="745217"/>
          </a:xfrm>
          <a:solidFill>
            <a:schemeClr val="accent3">
              <a:lumMod val="40000"/>
              <a:lumOff val="60000"/>
            </a:schemeClr>
          </a:solidFill>
        </p:spPr>
        <p:txBody>
          <a:bodyPr>
            <a:normAutofit/>
          </a:bodyPr>
          <a:lstStyle/>
          <a:p>
            <a:r>
              <a:rPr lang="en-US" b="1" dirty="0"/>
              <a:t>Parallel Computing</a:t>
            </a:r>
          </a:p>
        </p:txBody>
      </p:sp>
    </p:spTree>
    <p:extLst>
      <p:ext uri="{BB962C8B-B14F-4D97-AF65-F5344CB8AC3E}">
        <p14:creationId xmlns:p14="http://schemas.microsoft.com/office/powerpoint/2010/main" val="3366224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4703</Words>
  <Application>Microsoft Office PowerPoint</Application>
  <PresentationFormat>Widescreen</PresentationFormat>
  <Paragraphs>522</Paragraphs>
  <Slides>97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Arial Narrow</vt:lpstr>
      <vt:lpstr>Calibri</vt:lpstr>
      <vt:lpstr>Calibri Light</vt:lpstr>
      <vt:lpstr>Open Sans</vt:lpstr>
      <vt:lpstr>Office Theme</vt:lpstr>
      <vt:lpstr>Parallel and Distributed Computing</vt:lpstr>
      <vt:lpstr>Background – Serial Computing</vt:lpstr>
      <vt:lpstr>Background – Serial Computing</vt:lpstr>
      <vt:lpstr>Background – Serial Computing</vt:lpstr>
      <vt:lpstr>Background – Serial Computing</vt:lpstr>
      <vt:lpstr>Background – Serial Computing</vt:lpstr>
      <vt:lpstr>Parallel Computing</vt:lpstr>
      <vt:lpstr>Parallel Computing</vt:lpstr>
      <vt:lpstr>Parallel Computing</vt:lpstr>
      <vt:lpstr>Parallel Computer</vt:lpstr>
      <vt:lpstr>Parallel Computer</vt:lpstr>
      <vt:lpstr>Parallel Computer</vt:lpstr>
      <vt:lpstr>Parallel Computing</vt:lpstr>
      <vt:lpstr>Parallel Computing</vt:lpstr>
      <vt:lpstr>Parallel Computing</vt:lpstr>
      <vt:lpstr>Parallel Computing – Flynn’s Taxonomy</vt:lpstr>
      <vt:lpstr>Parallel Computing – Flynn’s Taxonomy</vt:lpstr>
      <vt:lpstr>Parallel Computing – Flynn’s Taxonomy</vt:lpstr>
      <vt:lpstr>SISD Example Systems</vt:lpstr>
      <vt:lpstr>Parallel Computing – Flynn’s Taxonomy</vt:lpstr>
      <vt:lpstr>Parallel Computing – Flynn’s Taxonomy</vt:lpstr>
      <vt:lpstr>Parallel Computing – Flynn’s Taxonomy</vt:lpstr>
      <vt:lpstr>PowerPoint Presentation</vt:lpstr>
      <vt:lpstr>SIMD Example Systems</vt:lpstr>
      <vt:lpstr>PowerPoint Presentation</vt:lpstr>
      <vt:lpstr>Parallel Computing – Flynn’s Taxonomy</vt:lpstr>
      <vt:lpstr>PowerPoint Presentation</vt:lpstr>
      <vt:lpstr>Parallel Computing – Flynn’s Taxonomy</vt:lpstr>
      <vt:lpstr>MIMD Example Systems</vt:lpstr>
      <vt:lpstr>Parallel Computing – General Parallel Computing Terminology</vt:lpstr>
      <vt:lpstr>Parallel Computing – General Parallel Computing Terminology</vt:lpstr>
      <vt:lpstr>Parallel Computing – General Parallel Computing Terminology</vt:lpstr>
      <vt:lpstr>Parallel Computing – General Parallel Computing Terminology</vt:lpstr>
      <vt:lpstr>Parallel Computing – General Parallel Computing Terminology</vt:lpstr>
      <vt:lpstr>Parallel Computing – General Parallel Computing Terminology</vt:lpstr>
      <vt:lpstr>Parallel Computing – General Parallel Computing Terminology</vt:lpstr>
      <vt:lpstr>Parallel Computing – Parallel Computer Architectures</vt:lpstr>
      <vt:lpstr>Parallel Computing – Parallel Computer Architectures</vt:lpstr>
      <vt:lpstr>Parallel Computing – Non-uniform memory access (NUMA)</vt:lpstr>
      <vt:lpstr>Parallel Computing  - Distributed Memory</vt:lpstr>
      <vt:lpstr>Parallel Computing  - Distributed Memory</vt:lpstr>
      <vt:lpstr>Parallel Computing  - Distributed Memory</vt:lpstr>
      <vt:lpstr>Parallel Computing  - Hybrid Distributed-Shared Memory</vt:lpstr>
      <vt:lpstr>Parallel Computing  - Hybrid Distributed-Shared Memory</vt:lpstr>
      <vt:lpstr>Parallel Computing - Advantages</vt:lpstr>
      <vt:lpstr>Parallel Computing – Parallel Programming</vt:lpstr>
      <vt:lpstr>Parallel Computing – Parallel Programming Models</vt:lpstr>
      <vt:lpstr> Parallel Computing – Shared Model </vt:lpstr>
      <vt:lpstr>Parallel Computing – Threads</vt:lpstr>
      <vt:lpstr> Parallel Computing – Message Passing  </vt:lpstr>
      <vt:lpstr> Parallel Computing – Data Parallel Model </vt:lpstr>
      <vt:lpstr> Parallel Computing – Data Parallel Model </vt:lpstr>
      <vt:lpstr>Parallel Computing – Parallel Programming Model</vt:lpstr>
      <vt:lpstr>Parallel Computing – Types</vt:lpstr>
      <vt:lpstr>Parallel Computing – Types</vt:lpstr>
      <vt:lpstr>Parallel Computing – Types</vt:lpstr>
      <vt:lpstr>Parallel Computing – Why?</vt:lpstr>
      <vt:lpstr>Parallel Computing – Why?</vt:lpstr>
      <vt:lpstr>Parallel Computing – Why?</vt:lpstr>
      <vt:lpstr>Parallel Computing – Why?</vt:lpstr>
      <vt:lpstr>Parallel Computing – Why?</vt:lpstr>
      <vt:lpstr>Parallel Computing – Why?</vt:lpstr>
      <vt:lpstr>Parallel Computing – Why?</vt:lpstr>
      <vt:lpstr>Parallel Computing – Why?</vt:lpstr>
      <vt:lpstr>Parallel Computing – Why?</vt:lpstr>
      <vt:lpstr>Parallel Computing – Why?</vt:lpstr>
      <vt:lpstr>Parallel Computing – Who is using?</vt:lpstr>
      <vt:lpstr>Parallel Computing – Who is using?</vt:lpstr>
      <vt:lpstr>Parallel Computing – Who is using?</vt:lpstr>
      <vt:lpstr>Parallel Computing – Who is using?</vt:lpstr>
      <vt:lpstr>Parallel Computing – Who is using?</vt:lpstr>
      <vt:lpstr>Parallel Computing – Limitations</vt:lpstr>
      <vt:lpstr>PowerPoint Presentation</vt:lpstr>
      <vt:lpstr>von Neumann Computer</vt:lpstr>
      <vt:lpstr>von Neumann Computer</vt:lpstr>
      <vt:lpstr>von Neumann Computer</vt:lpstr>
      <vt:lpstr>Personnel Computer</vt:lpstr>
      <vt:lpstr>Motivations for Parallel Computing </vt:lpstr>
      <vt:lpstr>Motivations for Parallel Computing </vt:lpstr>
      <vt:lpstr>Moore’s Law</vt:lpstr>
      <vt:lpstr>Moore’s Law – Held for Now</vt:lpstr>
      <vt:lpstr>Power Wall Effect in Computer Architecture</vt:lpstr>
      <vt:lpstr>Cooling Computer Chips</vt:lpstr>
      <vt:lpstr>Solutions</vt:lpstr>
      <vt:lpstr>A Multi-Core Processor</vt:lpstr>
      <vt:lpstr>CPU and Memory Speed</vt:lpstr>
      <vt:lpstr>Memory Access and CPU Speed</vt:lpstr>
      <vt:lpstr>CPU, Memory and Disk Speed</vt:lpstr>
      <vt:lpstr>Possible Solutions</vt:lpstr>
      <vt:lpstr>PowerPoint Presentation</vt:lpstr>
      <vt:lpstr>Parallel Computing – Useful Terms</vt:lpstr>
      <vt:lpstr>Parallel Computing – Useful Terms</vt:lpstr>
      <vt:lpstr>Parallel Computing – Useful Terms</vt:lpstr>
      <vt:lpstr>Parallel Computing – Useful Terms</vt:lpstr>
      <vt:lpstr>Parallel Computing – Useful Terms</vt:lpstr>
      <vt:lpstr>Parallel Computing – Useful Terms</vt:lpstr>
      <vt:lpstr>Parallel Computing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and Distributed Computing</dc:title>
  <dc:creator>saif</dc:creator>
  <cp:lastModifiedBy>Noman Amjad</cp:lastModifiedBy>
  <cp:revision>186</cp:revision>
  <dcterms:created xsi:type="dcterms:W3CDTF">2021-09-29T18:45:01Z</dcterms:created>
  <dcterms:modified xsi:type="dcterms:W3CDTF">2024-04-25T17:44:58Z</dcterms:modified>
</cp:coreProperties>
</file>